
<file path=[Content_Types].xml><?xml version="1.0" encoding="utf-8"?>
<Types xmlns="http://schemas.openxmlformats.org/package/2006/content-types">
  <Default Extension="aac" ContentType="audio/aac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23" r:id="rId3"/>
    <p:sldId id="259" r:id="rId4"/>
    <p:sldId id="257" r:id="rId5"/>
    <p:sldId id="260" r:id="rId6"/>
    <p:sldId id="329" r:id="rId7"/>
    <p:sldId id="328" r:id="rId8"/>
    <p:sldId id="261" r:id="rId9"/>
    <p:sldId id="337" r:id="rId10"/>
    <p:sldId id="338" r:id="rId11"/>
    <p:sldId id="339" r:id="rId12"/>
    <p:sldId id="343" r:id="rId13"/>
    <p:sldId id="340" r:id="rId14"/>
    <p:sldId id="262" r:id="rId15"/>
    <p:sldId id="341" r:id="rId16"/>
    <p:sldId id="324" r:id="rId17"/>
    <p:sldId id="335" r:id="rId18"/>
    <p:sldId id="266" r:id="rId19"/>
    <p:sldId id="344" r:id="rId20"/>
    <p:sldId id="346" r:id="rId21"/>
    <p:sldId id="298" r:id="rId22"/>
    <p:sldId id="263" r:id="rId23"/>
    <p:sldId id="300" r:id="rId24"/>
    <p:sldId id="325" r:id="rId25"/>
    <p:sldId id="327" r:id="rId26"/>
    <p:sldId id="303" r:id="rId27"/>
    <p:sldId id="272" r:id="rId28"/>
    <p:sldId id="320" r:id="rId29"/>
    <p:sldId id="342" r:id="rId30"/>
    <p:sldId id="332" r:id="rId31"/>
    <p:sldId id="333" r:id="rId32"/>
    <p:sldId id="319" r:id="rId33"/>
    <p:sldId id="336" r:id="rId34"/>
    <p:sldId id="334" r:id="rId35"/>
    <p:sldId id="29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F0CEA-D40D-40BA-89B0-EF48CC24C68E}" v="190" dt="2019-02-19T18:24:57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3" autoAdjust="0"/>
    <p:restoredTop sz="94660"/>
  </p:normalViewPr>
  <p:slideViewPr>
    <p:cSldViewPr>
      <p:cViewPr>
        <p:scale>
          <a:sx n="107" d="100"/>
          <a:sy n="107" d="100"/>
        </p:scale>
        <p:origin x="132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el Sanchez" userId="22a93063-6ce7-46c6-98b5-313556a5925b" providerId="ADAL" clId="{124F0CEA-D40D-40BA-89B0-EF48CC24C68E}"/>
    <pc:docChg chg="undo custSel addSld delSld modSld sldOrd">
      <pc:chgData name="Ariel Sanchez" userId="22a93063-6ce7-46c6-98b5-313556a5925b" providerId="ADAL" clId="{124F0CEA-D40D-40BA-89B0-EF48CC24C68E}" dt="2019-02-19T18:28:24.876" v="9559" actId="1038"/>
      <pc:docMkLst>
        <pc:docMk/>
      </pc:docMkLst>
      <pc:sldChg chg="modSp">
        <pc:chgData name="Ariel Sanchez" userId="22a93063-6ce7-46c6-98b5-313556a5925b" providerId="ADAL" clId="{124F0CEA-D40D-40BA-89B0-EF48CC24C68E}" dt="2019-02-19T14:46:33.930" v="5305" actId="14100"/>
        <pc:sldMkLst>
          <pc:docMk/>
          <pc:sldMk cId="1515957337" sldId="256"/>
        </pc:sldMkLst>
        <pc:spChg chg="mod">
          <ac:chgData name="Ariel Sanchez" userId="22a93063-6ce7-46c6-98b5-313556a5925b" providerId="ADAL" clId="{124F0CEA-D40D-40BA-89B0-EF48CC24C68E}" dt="2019-02-19T14:46:33.930" v="5305" actId="14100"/>
          <ac:spMkLst>
            <pc:docMk/>
            <pc:sldMk cId="1515957337" sldId="256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1T23:53:51.871" v="1" actId="20577"/>
          <ac:spMkLst>
            <pc:docMk/>
            <pc:sldMk cId="1515957337" sldId="256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124F0CEA-D40D-40BA-89B0-EF48CC24C68E}" dt="2019-02-19T16:51:44.929" v="7487" actId="20577"/>
        <pc:sldMkLst>
          <pc:docMk/>
          <pc:sldMk cId="749450181" sldId="257"/>
        </pc:sldMkLst>
        <pc:spChg chg="mod">
          <ac:chgData name="Ariel Sanchez" userId="22a93063-6ce7-46c6-98b5-313556a5925b" providerId="ADAL" clId="{124F0CEA-D40D-40BA-89B0-EF48CC24C68E}" dt="2019-02-19T16:51:44.929" v="7487" actId="20577"/>
          <ac:spMkLst>
            <pc:docMk/>
            <pc:sldMk cId="749450181" sldId="257"/>
            <ac:spMk id="3" creationId="{00000000-0000-0000-0000-000000000000}"/>
          </ac:spMkLst>
        </pc:spChg>
      </pc:sldChg>
      <pc:sldChg chg="modSp ord">
        <pc:chgData name="Ariel Sanchez" userId="22a93063-6ce7-46c6-98b5-313556a5925b" providerId="ADAL" clId="{124F0CEA-D40D-40BA-89B0-EF48CC24C68E}" dt="2019-02-19T18:24:04.555" v="9424" actId="20577"/>
        <pc:sldMkLst>
          <pc:docMk/>
          <pc:sldMk cId="1257222510" sldId="259"/>
        </pc:sldMkLst>
        <pc:spChg chg="mod">
          <ac:chgData name="Ariel Sanchez" userId="22a93063-6ce7-46c6-98b5-313556a5925b" providerId="ADAL" clId="{124F0CEA-D40D-40BA-89B0-EF48CC24C68E}" dt="2019-02-19T14:49:23.491" v="5372" actId="207"/>
          <ac:spMkLst>
            <pc:docMk/>
            <pc:sldMk cId="1257222510" sldId="259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24:04.555" v="9424" actId="20577"/>
          <ac:spMkLst>
            <pc:docMk/>
            <pc:sldMk cId="1257222510" sldId="259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124F0CEA-D40D-40BA-89B0-EF48CC24C68E}" dt="2019-02-19T17:46:58.626" v="8741" actId="20577"/>
        <pc:sldMkLst>
          <pc:docMk/>
          <pc:sldMk cId="358026501" sldId="260"/>
        </pc:sldMkLst>
        <pc:spChg chg="mod">
          <ac:chgData name="Ariel Sanchez" userId="22a93063-6ce7-46c6-98b5-313556a5925b" providerId="ADAL" clId="{124F0CEA-D40D-40BA-89B0-EF48CC24C68E}" dt="2019-02-19T17:46:58.626" v="8741" actId="20577"/>
          <ac:spMkLst>
            <pc:docMk/>
            <pc:sldMk cId="358026501" sldId="260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124F0CEA-D40D-40BA-89B0-EF48CC24C68E}" dt="2019-02-19T14:50:46.039" v="5407" actId="20577"/>
        <pc:sldMkLst>
          <pc:docMk/>
          <pc:sldMk cId="2923730784" sldId="261"/>
        </pc:sldMkLst>
        <pc:spChg chg="mod">
          <ac:chgData name="Ariel Sanchez" userId="22a93063-6ce7-46c6-98b5-313556a5925b" providerId="ADAL" clId="{124F0CEA-D40D-40BA-89B0-EF48CC24C68E}" dt="2019-02-19T14:50:35.334" v="5402" actId="20577"/>
          <ac:spMkLst>
            <pc:docMk/>
            <pc:sldMk cId="2923730784" sldId="261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4:50:46.039" v="5407" actId="20577"/>
          <ac:spMkLst>
            <pc:docMk/>
            <pc:sldMk cId="2923730784" sldId="261"/>
            <ac:spMk id="3" creationId="{00000000-0000-0000-0000-000000000000}"/>
          </ac:spMkLst>
        </pc:spChg>
      </pc:sldChg>
      <pc:sldChg chg="modSp ord">
        <pc:chgData name="Ariel Sanchez" userId="22a93063-6ce7-46c6-98b5-313556a5925b" providerId="ADAL" clId="{124F0CEA-D40D-40BA-89B0-EF48CC24C68E}" dt="2019-02-19T18:25:42.668" v="9441" actId="20577"/>
        <pc:sldMkLst>
          <pc:docMk/>
          <pc:sldMk cId="1787977594" sldId="262"/>
        </pc:sldMkLst>
        <pc:spChg chg="mod">
          <ac:chgData name="Ariel Sanchez" userId="22a93063-6ce7-46c6-98b5-313556a5925b" providerId="ADAL" clId="{124F0CEA-D40D-40BA-89B0-EF48CC24C68E}" dt="2019-02-12T02:36:37.424" v="664" actId="20577"/>
          <ac:spMkLst>
            <pc:docMk/>
            <pc:sldMk cId="1787977594" sldId="262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25:42.668" v="9441" actId="20577"/>
          <ac:spMkLst>
            <pc:docMk/>
            <pc:sldMk cId="1787977594" sldId="262"/>
            <ac:spMk id="3" creationId="{00000000-0000-0000-0000-000000000000}"/>
          </ac:spMkLst>
        </pc:spChg>
      </pc:sldChg>
      <pc:sldChg chg="modSp add">
        <pc:chgData name="Ariel Sanchez" userId="22a93063-6ce7-46c6-98b5-313556a5925b" providerId="ADAL" clId="{124F0CEA-D40D-40BA-89B0-EF48CC24C68E}" dt="2019-02-19T17:23:24.231" v="8570" actId="20577"/>
        <pc:sldMkLst>
          <pc:docMk/>
          <pc:sldMk cId="1296179216" sldId="263"/>
        </pc:sldMkLst>
        <pc:spChg chg="mod">
          <ac:chgData name="Ariel Sanchez" userId="22a93063-6ce7-46c6-98b5-313556a5925b" providerId="ADAL" clId="{124F0CEA-D40D-40BA-89B0-EF48CC24C68E}" dt="2019-02-19T17:05:56.100" v="7685" actId="115"/>
          <ac:spMkLst>
            <pc:docMk/>
            <pc:sldMk cId="1296179216" sldId="263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7:23:24.231" v="8570" actId="20577"/>
          <ac:spMkLst>
            <pc:docMk/>
            <pc:sldMk cId="1296179216" sldId="263"/>
            <ac:spMk id="3" creationId="{00000000-0000-0000-0000-000000000000}"/>
          </ac:spMkLst>
        </pc:spChg>
      </pc:sldChg>
      <pc:sldChg chg="modSp del ord">
        <pc:chgData name="Ariel Sanchez" userId="22a93063-6ce7-46c6-98b5-313556a5925b" providerId="ADAL" clId="{124F0CEA-D40D-40BA-89B0-EF48CC24C68E}" dt="2019-02-19T16:50:37.048" v="7441" actId="2696"/>
        <pc:sldMkLst>
          <pc:docMk/>
          <pc:sldMk cId="3553554462" sldId="263"/>
        </pc:sldMkLst>
        <pc:spChg chg="mod">
          <ac:chgData name="Ariel Sanchez" userId="22a93063-6ce7-46c6-98b5-313556a5925b" providerId="ADAL" clId="{124F0CEA-D40D-40BA-89B0-EF48CC24C68E}" dt="2019-02-19T16:05:35.022" v="7088" actId="207"/>
          <ac:spMkLst>
            <pc:docMk/>
            <pc:sldMk cId="3553554462" sldId="263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6:50:25.880" v="7439" actId="20577"/>
          <ac:spMkLst>
            <pc:docMk/>
            <pc:sldMk cId="3553554462" sldId="263"/>
            <ac:spMk id="3" creationId="{00000000-0000-0000-0000-000000000000}"/>
          </ac:spMkLst>
        </pc:spChg>
      </pc:sldChg>
      <pc:sldChg chg="modSp del">
        <pc:chgData name="Ariel Sanchez" userId="22a93063-6ce7-46c6-98b5-313556a5925b" providerId="ADAL" clId="{124F0CEA-D40D-40BA-89B0-EF48CC24C68E}" dt="2019-02-19T10:39:59.440" v="5224" actId="2696"/>
        <pc:sldMkLst>
          <pc:docMk/>
          <pc:sldMk cId="2456621698" sldId="265"/>
        </pc:sldMkLst>
        <pc:spChg chg="mod">
          <ac:chgData name="Ariel Sanchez" userId="22a93063-6ce7-46c6-98b5-313556a5925b" providerId="ADAL" clId="{124F0CEA-D40D-40BA-89B0-EF48CC24C68E}" dt="2019-02-12T02:27:25.002" v="406" actId="20577"/>
          <ac:spMkLst>
            <pc:docMk/>
            <pc:sldMk cId="2456621698" sldId="265"/>
            <ac:spMk id="3" creationId="{00000000-0000-0000-0000-000000000000}"/>
          </ac:spMkLst>
        </pc:spChg>
      </pc:sldChg>
      <pc:sldChg chg="addSp delSp modSp">
        <pc:chgData name="Ariel Sanchez" userId="22a93063-6ce7-46c6-98b5-313556a5925b" providerId="ADAL" clId="{124F0CEA-D40D-40BA-89B0-EF48CC24C68E}" dt="2019-02-19T17:56:37.662" v="8981" actId="478"/>
        <pc:sldMkLst>
          <pc:docMk/>
          <pc:sldMk cId="4129682854" sldId="266"/>
        </pc:sldMkLst>
        <pc:spChg chg="mod">
          <ac:chgData name="Ariel Sanchez" userId="22a93063-6ce7-46c6-98b5-313556a5925b" providerId="ADAL" clId="{124F0CEA-D40D-40BA-89B0-EF48CC24C68E}" dt="2019-02-19T16:54:57.405" v="7576" actId="20577"/>
          <ac:spMkLst>
            <pc:docMk/>
            <pc:sldMk cId="4129682854" sldId="266"/>
            <ac:spMk id="2" creationId="{00000000-0000-0000-0000-000000000000}"/>
          </ac:spMkLst>
        </pc:spChg>
        <pc:spChg chg="del mod">
          <ac:chgData name="Ariel Sanchez" userId="22a93063-6ce7-46c6-98b5-313556a5925b" providerId="ADAL" clId="{124F0CEA-D40D-40BA-89B0-EF48CC24C68E}" dt="2019-02-19T17:51:47.320" v="8883"/>
          <ac:spMkLst>
            <pc:docMk/>
            <pc:sldMk cId="4129682854" sldId="266"/>
            <ac:spMk id="3" creationId="{00000000-0000-0000-0000-000000000000}"/>
          </ac:spMkLst>
        </pc:spChg>
        <pc:spChg chg="add del mod">
          <ac:chgData name="Ariel Sanchez" userId="22a93063-6ce7-46c6-98b5-313556a5925b" providerId="ADAL" clId="{124F0CEA-D40D-40BA-89B0-EF48CC24C68E}" dt="2019-02-19T17:56:37.662" v="8981" actId="478"/>
          <ac:spMkLst>
            <pc:docMk/>
            <pc:sldMk cId="4129682854" sldId="266"/>
            <ac:spMk id="6" creationId="{E7A32D0A-5092-408C-96B5-BEB5A52C22B0}"/>
          </ac:spMkLst>
        </pc:spChg>
        <pc:picChg chg="add del mod">
          <ac:chgData name="Ariel Sanchez" userId="22a93063-6ce7-46c6-98b5-313556a5925b" providerId="ADAL" clId="{124F0CEA-D40D-40BA-89B0-EF48CC24C68E}" dt="2019-02-19T17:51:41.605" v="8880" actId="478"/>
          <ac:picMkLst>
            <pc:docMk/>
            <pc:sldMk cId="4129682854" sldId="266"/>
            <ac:picMk id="4" creationId="{2436B548-AA63-44D6-BF46-7E2E8D70990E}"/>
          </ac:picMkLst>
        </pc:picChg>
        <pc:picChg chg="add mod">
          <ac:chgData name="Ariel Sanchez" userId="22a93063-6ce7-46c6-98b5-313556a5925b" providerId="ADAL" clId="{124F0CEA-D40D-40BA-89B0-EF48CC24C68E}" dt="2019-02-19T17:51:52.653" v="8884" actId="1076"/>
          <ac:picMkLst>
            <pc:docMk/>
            <pc:sldMk cId="4129682854" sldId="266"/>
            <ac:picMk id="5" creationId="{985AB929-8DDB-4C9A-AF5E-3CBAF1045B12}"/>
          </ac:picMkLst>
        </pc:picChg>
      </pc:sldChg>
      <pc:sldChg chg="del">
        <pc:chgData name="Ariel Sanchez" userId="22a93063-6ce7-46c6-98b5-313556a5925b" providerId="ADAL" clId="{124F0CEA-D40D-40BA-89B0-EF48CC24C68E}" dt="2019-02-19T10:40:10.756" v="5226" actId="2696"/>
        <pc:sldMkLst>
          <pc:docMk/>
          <pc:sldMk cId="3220151495" sldId="267"/>
        </pc:sldMkLst>
      </pc:sldChg>
      <pc:sldChg chg="del">
        <pc:chgData name="Ariel Sanchez" userId="22a93063-6ce7-46c6-98b5-313556a5925b" providerId="ADAL" clId="{124F0CEA-D40D-40BA-89B0-EF48CC24C68E}" dt="2019-02-19T10:40:13.464" v="5227" actId="2696"/>
        <pc:sldMkLst>
          <pc:docMk/>
          <pc:sldMk cId="3220151495" sldId="269"/>
        </pc:sldMkLst>
      </pc:sldChg>
      <pc:sldChg chg="del">
        <pc:chgData name="Ariel Sanchez" userId="22a93063-6ce7-46c6-98b5-313556a5925b" providerId="ADAL" clId="{124F0CEA-D40D-40BA-89B0-EF48CC24C68E}" dt="2019-02-19T10:40:14.854" v="5228" actId="2696"/>
        <pc:sldMkLst>
          <pc:docMk/>
          <pc:sldMk cId="3220151495" sldId="270"/>
        </pc:sldMkLst>
      </pc:sldChg>
      <pc:sldChg chg="modSp">
        <pc:chgData name="Ariel Sanchez" userId="22a93063-6ce7-46c6-98b5-313556a5925b" providerId="ADAL" clId="{124F0CEA-D40D-40BA-89B0-EF48CC24C68E}" dt="2019-02-19T18:16:47.769" v="9380" actId="20577"/>
        <pc:sldMkLst>
          <pc:docMk/>
          <pc:sldMk cId="717902861" sldId="272"/>
        </pc:sldMkLst>
        <pc:spChg chg="mod">
          <ac:chgData name="Ariel Sanchez" userId="22a93063-6ce7-46c6-98b5-313556a5925b" providerId="ADAL" clId="{124F0CEA-D40D-40BA-89B0-EF48CC24C68E}" dt="2019-02-19T17:27:47.408" v="8731" actId="20577"/>
          <ac:spMkLst>
            <pc:docMk/>
            <pc:sldMk cId="717902861" sldId="272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16:47.769" v="9380" actId="20577"/>
          <ac:spMkLst>
            <pc:docMk/>
            <pc:sldMk cId="717902861" sldId="272"/>
            <ac:spMk id="3" creationId="{00000000-0000-0000-0000-000000000000}"/>
          </ac:spMkLst>
        </pc:spChg>
      </pc:sldChg>
      <pc:sldChg chg="modSp del">
        <pc:chgData name="Ariel Sanchez" userId="22a93063-6ce7-46c6-98b5-313556a5925b" providerId="ADAL" clId="{124F0CEA-D40D-40BA-89B0-EF48CC24C68E}" dt="2019-02-19T14:49:01.821" v="5371" actId="2696"/>
        <pc:sldMkLst>
          <pc:docMk/>
          <pc:sldMk cId="3959950377" sldId="273"/>
        </pc:sldMkLst>
        <pc:spChg chg="mod">
          <ac:chgData name="Ariel Sanchez" userId="22a93063-6ce7-46c6-98b5-313556a5925b" providerId="ADAL" clId="{124F0CEA-D40D-40BA-89B0-EF48CC24C68E}" dt="2019-02-19T10:38:27.394" v="5155" actId="20577"/>
          <ac:spMkLst>
            <pc:docMk/>
            <pc:sldMk cId="3959950377" sldId="273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124F0CEA-D40D-40BA-89B0-EF48CC24C68E}" dt="2019-02-19T10:21:22.100" v="4762"/>
        <pc:sldMkLst>
          <pc:docMk/>
          <pc:sldMk cId="2667129720" sldId="295"/>
        </pc:sldMkLst>
        <pc:spChg chg="mod">
          <ac:chgData name="Ariel Sanchez" userId="22a93063-6ce7-46c6-98b5-313556a5925b" providerId="ADAL" clId="{124F0CEA-D40D-40BA-89B0-EF48CC24C68E}" dt="2019-02-19T10:21:22.100" v="4762"/>
          <ac:spMkLst>
            <pc:docMk/>
            <pc:sldMk cId="2667129720" sldId="295"/>
            <ac:spMk id="3" creationId="{00000000-0000-0000-0000-000000000000}"/>
          </ac:spMkLst>
        </pc:spChg>
      </pc:sldChg>
      <pc:sldChg chg="modSp add del">
        <pc:chgData name="Ariel Sanchez" userId="22a93063-6ce7-46c6-98b5-313556a5925b" providerId="ADAL" clId="{124F0CEA-D40D-40BA-89B0-EF48CC24C68E}" dt="2019-02-19T16:52:07.639" v="7488" actId="2696"/>
        <pc:sldMkLst>
          <pc:docMk/>
          <pc:sldMk cId="1361681374" sldId="298"/>
        </pc:sldMkLst>
        <pc:spChg chg="mod">
          <ac:chgData name="Ariel Sanchez" userId="22a93063-6ce7-46c6-98b5-313556a5925b" providerId="ADAL" clId="{124F0CEA-D40D-40BA-89B0-EF48CC24C68E}" dt="2019-02-19T16:07:38.375" v="7163" actId="20577"/>
          <ac:spMkLst>
            <pc:docMk/>
            <pc:sldMk cId="1361681374" sldId="298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6:07:48.471" v="7166" actId="27636"/>
          <ac:spMkLst>
            <pc:docMk/>
            <pc:sldMk cId="1361681374" sldId="298"/>
            <ac:spMk id="3" creationId="{00000000-0000-0000-0000-000000000000}"/>
          </ac:spMkLst>
        </pc:spChg>
      </pc:sldChg>
      <pc:sldChg chg="modSp add ord">
        <pc:chgData name="Ariel Sanchez" userId="22a93063-6ce7-46c6-98b5-313556a5925b" providerId="ADAL" clId="{124F0CEA-D40D-40BA-89B0-EF48CC24C68E}" dt="2019-02-19T18:26:49.482" v="9509" actId="6549"/>
        <pc:sldMkLst>
          <pc:docMk/>
          <pc:sldMk cId="1510947331" sldId="298"/>
        </pc:sldMkLst>
        <pc:spChg chg="mod">
          <ac:chgData name="Ariel Sanchez" userId="22a93063-6ce7-46c6-98b5-313556a5925b" providerId="ADAL" clId="{124F0CEA-D40D-40BA-89B0-EF48CC24C68E}" dt="2019-02-19T18:26:05.387" v="9449" actId="20577"/>
          <ac:spMkLst>
            <pc:docMk/>
            <pc:sldMk cId="1510947331" sldId="298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26:49.482" v="9509" actId="6549"/>
          <ac:spMkLst>
            <pc:docMk/>
            <pc:sldMk cId="1510947331" sldId="298"/>
            <ac:spMk id="3" creationId="{00000000-0000-0000-0000-000000000000}"/>
          </ac:spMkLst>
        </pc:spChg>
      </pc:sldChg>
      <pc:sldChg chg="delSp modSp del ord">
        <pc:chgData name="Ariel Sanchez" userId="22a93063-6ce7-46c6-98b5-313556a5925b" providerId="ADAL" clId="{124F0CEA-D40D-40BA-89B0-EF48CC24C68E}" dt="2019-02-19T16:07:04.512" v="7134" actId="2696"/>
        <pc:sldMkLst>
          <pc:docMk/>
          <pc:sldMk cId="2343172683" sldId="298"/>
        </pc:sldMkLst>
        <pc:spChg chg="mod">
          <ac:chgData name="Ariel Sanchez" userId="22a93063-6ce7-46c6-98b5-313556a5925b" providerId="ADAL" clId="{124F0CEA-D40D-40BA-89B0-EF48CC24C68E}" dt="2019-02-12T02:26:04.999" v="348" actId="14100"/>
          <ac:spMkLst>
            <pc:docMk/>
            <pc:sldMk cId="2343172683" sldId="298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2T02:29:03.372" v="489" actId="20577"/>
          <ac:spMkLst>
            <pc:docMk/>
            <pc:sldMk cId="2343172683" sldId="298"/>
            <ac:spMk id="3" creationId="{00000000-0000-0000-0000-000000000000}"/>
          </ac:spMkLst>
        </pc:spChg>
        <pc:picChg chg="del">
          <ac:chgData name="Ariel Sanchez" userId="22a93063-6ce7-46c6-98b5-313556a5925b" providerId="ADAL" clId="{124F0CEA-D40D-40BA-89B0-EF48CC24C68E}" dt="2019-02-12T02:28:56.881" v="481" actId="478"/>
          <ac:picMkLst>
            <pc:docMk/>
            <pc:sldMk cId="2343172683" sldId="298"/>
            <ac:picMk id="4" creationId="{22C56EE0-66B6-4A44-B486-29146AAE221D}"/>
          </ac:picMkLst>
        </pc:picChg>
      </pc:sldChg>
      <pc:sldChg chg="modSp del">
        <pc:chgData name="Ariel Sanchez" userId="22a93063-6ce7-46c6-98b5-313556a5925b" providerId="ADAL" clId="{124F0CEA-D40D-40BA-89B0-EF48CC24C68E}" dt="2019-02-19T10:40:02.289" v="5225" actId="2696"/>
        <pc:sldMkLst>
          <pc:docMk/>
          <pc:sldMk cId="992451754" sldId="299"/>
        </pc:sldMkLst>
        <pc:spChg chg="mod">
          <ac:chgData name="Ariel Sanchez" userId="22a93063-6ce7-46c6-98b5-313556a5925b" providerId="ADAL" clId="{124F0CEA-D40D-40BA-89B0-EF48CC24C68E}" dt="2019-02-12T02:27:39.477" v="415" actId="20577"/>
          <ac:spMkLst>
            <pc:docMk/>
            <pc:sldMk cId="992451754" sldId="299"/>
            <ac:spMk id="10" creationId="{1A03A78C-A3B4-4A39-A7F6-303E22381740}"/>
          </ac:spMkLst>
        </pc:spChg>
      </pc:sldChg>
      <pc:sldChg chg="addSp modSp">
        <pc:chgData name="Ariel Sanchez" userId="22a93063-6ce7-46c6-98b5-313556a5925b" providerId="ADAL" clId="{124F0CEA-D40D-40BA-89B0-EF48CC24C68E}" dt="2019-02-19T17:18:48.196" v="8460" actId="20577"/>
        <pc:sldMkLst>
          <pc:docMk/>
          <pc:sldMk cId="1253526290" sldId="300"/>
        </pc:sldMkLst>
        <pc:spChg chg="mod">
          <ac:chgData name="Ariel Sanchez" userId="22a93063-6ce7-46c6-98b5-313556a5925b" providerId="ADAL" clId="{124F0CEA-D40D-40BA-89B0-EF48CC24C68E}" dt="2019-02-19T17:18:48.196" v="8460" actId="20577"/>
          <ac:spMkLst>
            <pc:docMk/>
            <pc:sldMk cId="1253526290" sldId="300"/>
            <ac:spMk id="2" creationId="{FDE0C4E7-8FF9-4184-B1B4-E97E5FF12259}"/>
          </ac:spMkLst>
        </pc:spChg>
        <pc:spChg chg="mod">
          <ac:chgData name="Ariel Sanchez" userId="22a93063-6ce7-46c6-98b5-313556a5925b" providerId="ADAL" clId="{124F0CEA-D40D-40BA-89B0-EF48CC24C68E}" dt="2019-02-19T17:16:39.803" v="8385" actId="20577"/>
          <ac:spMkLst>
            <pc:docMk/>
            <pc:sldMk cId="1253526290" sldId="300"/>
            <ac:spMk id="3" creationId="{CA943A7B-FE21-4097-B692-22A1F6EB739D}"/>
          </ac:spMkLst>
        </pc:spChg>
        <pc:picChg chg="add mod">
          <ac:chgData name="Ariel Sanchez" userId="22a93063-6ce7-46c6-98b5-313556a5925b" providerId="ADAL" clId="{124F0CEA-D40D-40BA-89B0-EF48CC24C68E}" dt="2019-02-19T17:06:51.349" v="7740" actId="1076"/>
          <ac:picMkLst>
            <pc:docMk/>
            <pc:sldMk cId="1253526290" sldId="300"/>
            <ac:picMk id="6146" creationId="{F80EB3E0-18B9-41A6-909D-7CB9D7AB7045}"/>
          </ac:picMkLst>
        </pc:picChg>
      </pc:sldChg>
      <pc:sldChg chg="del">
        <pc:chgData name="Ariel Sanchez" userId="22a93063-6ce7-46c6-98b5-313556a5925b" providerId="ADAL" clId="{124F0CEA-D40D-40BA-89B0-EF48CC24C68E}" dt="2019-02-19T10:40:15.681" v="5229" actId="2696"/>
        <pc:sldMkLst>
          <pc:docMk/>
          <pc:sldMk cId="1498253037" sldId="301"/>
        </pc:sldMkLst>
      </pc:sldChg>
      <pc:sldChg chg="modSp">
        <pc:chgData name="Ariel Sanchez" userId="22a93063-6ce7-46c6-98b5-313556a5925b" providerId="ADAL" clId="{124F0CEA-D40D-40BA-89B0-EF48CC24C68E}" dt="2019-02-19T18:08:15.757" v="9154" actId="20577"/>
        <pc:sldMkLst>
          <pc:docMk/>
          <pc:sldMk cId="2446937898" sldId="303"/>
        </pc:sldMkLst>
        <pc:spChg chg="mod">
          <ac:chgData name="Ariel Sanchez" userId="22a93063-6ce7-46c6-98b5-313556a5925b" providerId="ADAL" clId="{124F0CEA-D40D-40BA-89B0-EF48CC24C68E}" dt="2019-02-19T17:13:50.129" v="8079" actId="207"/>
          <ac:spMkLst>
            <pc:docMk/>
            <pc:sldMk cId="2446937898" sldId="303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08:15.757" v="9154" actId="20577"/>
          <ac:spMkLst>
            <pc:docMk/>
            <pc:sldMk cId="2446937898" sldId="303"/>
            <ac:spMk id="3" creationId="{00000000-0000-0000-0000-000000000000}"/>
          </ac:spMkLst>
        </pc:spChg>
      </pc:sldChg>
      <pc:sldChg chg="modSp del">
        <pc:chgData name="Ariel Sanchez" userId="22a93063-6ce7-46c6-98b5-313556a5925b" providerId="ADAL" clId="{124F0CEA-D40D-40BA-89B0-EF48CC24C68E}" dt="2019-02-19T10:40:28.236" v="5230" actId="2696"/>
        <pc:sldMkLst>
          <pc:docMk/>
          <pc:sldMk cId="1059209654" sldId="304"/>
        </pc:sldMkLst>
        <pc:spChg chg="mod">
          <ac:chgData name="Ariel Sanchez" userId="22a93063-6ce7-46c6-98b5-313556a5925b" providerId="ADAL" clId="{124F0CEA-D40D-40BA-89B0-EF48CC24C68E}" dt="2019-02-12T02:30:51.034" v="600" actId="20577"/>
          <ac:spMkLst>
            <pc:docMk/>
            <pc:sldMk cId="1059209654" sldId="304"/>
            <ac:spMk id="2" creationId="{00000000-0000-0000-0000-000000000000}"/>
          </ac:spMkLst>
        </pc:spChg>
      </pc:sldChg>
      <pc:sldChg chg="modSp del">
        <pc:chgData name="Ariel Sanchez" userId="22a93063-6ce7-46c6-98b5-313556a5925b" providerId="ADAL" clId="{124F0CEA-D40D-40BA-89B0-EF48CC24C68E}" dt="2019-02-19T17:28:45.871" v="8732" actId="2696"/>
        <pc:sldMkLst>
          <pc:docMk/>
          <pc:sldMk cId="2677945231" sldId="317"/>
        </pc:sldMkLst>
        <pc:spChg chg="mod">
          <ac:chgData name="Ariel Sanchez" userId="22a93063-6ce7-46c6-98b5-313556a5925b" providerId="ADAL" clId="{124F0CEA-D40D-40BA-89B0-EF48CC24C68E}" dt="2019-02-17T22:02:27.520" v="3070" actId="20577"/>
          <ac:spMkLst>
            <pc:docMk/>
            <pc:sldMk cId="2677945231" sldId="317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7:15:36.883" v="8319"/>
          <ac:spMkLst>
            <pc:docMk/>
            <pc:sldMk cId="2677945231" sldId="317"/>
            <ac:spMk id="3" creationId="{00000000-0000-0000-0000-000000000000}"/>
          </ac:spMkLst>
        </pc:spChg>
      </pc:sldChg>
      <pc:sldChg chg="modSp del">
        <pc:chgData name="Ariel Sanchez" userId="22a93063-6ce7-46c6-98b5-313556a5925b" providerId="ADAL" clId="{124F0CEA-D40D-40BA-89B0-EF48CC24C68E}" dt="2019-02-19T17:01:30.948" v="7656" actId="2696"/>
        <pc:sldMkLst>
          <pc:docMk/>
          <pc:sldMk cId="361395058" sldId="319"/>
        </pc:sldMkLst>
        <pc:spChg chg="mod">
          <ac:chgData name="Ariel Sanchez" userId="22a93063-6ce7-46c6-98b5-313556a5925b" providerId="ADAL" clId="{124F0CEA-D40D-40BA-89B0-EF48CC24C68E}" dt="2019-02-19T10:41:05.745" v="5244" actId="20577"/>
          <ac:spMkLst>
            <pc:docMk/>
            <pc:sldMk cId="361395058" sldId="319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7T21:22:40.753" v="2739" actId="20577"/>
          <ac:spMkLst>
            <pc:docMk/>
            <pc:sldMk cId="361395058" sldId="319"/>
            <ac:spMk id="3" creationId="{00000000-0000-0000-0000-000000000000}"/>
          </ac:spMkLst>
        </pc:spChg>
      </pc:sldChg>
      <pc:sldChg chg="modSp add">
        <pc:chgData name="Ariel Sanchez" userId="22a93063-6ce7-46c6-98b5-313556a5925b" providerId="ADAL" clId="{124F0CEA-D40D-40BA-89B0-EF48CC24C68E}" dt="2019-02-19T18:28:24.876" v="9559" actId="1038"/>
        <pc:sldMkLst>
          <pc:docMk/>
          <pc:sldMk cId="1048079212" sldId="319"/>
        </pc:sldMkLst>
        <pc:spChg chg="mod">
          <ac:chgData name="Ariel Sanchez" userId="22a93063-6ce7-46c6-98b5-313556a5925b" providerId="ADAL" clId="{124F0CEA-D40D-40BA-89B0-EF48CC24C68E}" dt="2019-02-19T18:17:56.645" v="9402" actId="20577"/>
          <ac:spMkLst>
            <pc:docMk/>
            <pc:sldMk cId="1048079212" sldId="319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18:03.712" v="9405" actId="20577"/>
          <ac:spMkLst>
            <pc:docMk/>
            <pc:sldMk cId="1048079212" sldId="319"/>
            <ac:spMk id="3" creationId="{00000000-0000-0000-0000-000000000000}"/>
          </ac:spMkLst>
        </pc:spChg>
        <pc:picChg chg="mod">
          <ac:chgData name="Ariel Sanchez" userId="22a93063-6ce7-46c6-98b5-313556a5925b" providerId="ADAL" clId="{124F0CEA-D40D-40BA-89B0-EF48CC24C68E}" dt="2019-02-19T18:28:24.876" v="9559" actId="1038"/>
          <ac:picMkLst>
            <pc:docMk/>
            <pc:sldMk cId="1048079212" sldId="319"/>
            <ac:picMk id="4" creationId="{62A8097E-66A3-44C7-B7A1-2FAE59045481}"/>
          </ac:picMkLst>
        </pc:picChg>
      </pc:sldChg>
      <pc:sldChg chg="addSp modSp add del">
        <pc:chgData name="Ariel Sanchez" userId="22a93063-6ce7-46c6-98b5-313556a5925b" providerId="ADAL" clId="{124F0CEA-D40D-40BA-89B0-EF48CC24C68E}" dt="2019-02-19T18:17:36.397" v="9385" actId="2696"/>
        <pc:sldMkLst>
          <pc:docMk/>
          <pc:sldMk cId="2538196034" sldId="319"/>
        </pc:sldMkLst>
        <pc:spChg chg="mod">
          <ac:chgData name="Ariel Sanchez" userId="22a93063-6ce7-46c6-98b5-313556a5925b" providerId="ADAL" clId="{124F0CEA-D40D-40BA-89B0-EF48CC24C68E}" dt="2019-02-19T18:11:16.731" v="9244" actId="20577"/>
          <ac:spMkLst>
            <pc:docMk/>
            <pc:sldMk cId="2538196034" sldId="319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12:08.685" v="9249" actId="1035"/>
          <ac:spMkLst>
            <pc:docMk/>
            <pc:sldMk cId="2538196034" sldId="319"/>
            <ac:spMk id="3" creationId="{00000000-0000-0000-0000-000000000000}"/>
          </ac:spMkLst>
        </pc:spChg>
        <pc:picChg chg="add mod">
          <ac:chgData name="Ariel Sanchez" userId="22a93063-6ce7-46c6-98b5-313556a5925b" providerId="ADAL" clId="{124F0CEA-D40D-40BA-89B0-EF48CC24C68E}" dt="2019-02-19T18:12:13.295" v="9251" actId="14100"/>
          <ac:picMkLst>
            <pc:docMk/>
            <pc:sldMk cId="2538196034" sldId="319"/>
            <ac:picMk id="4" creationId="{62A8097E-66A3-44C7-B7A1-2FAE59045481}"/>
          </ac:picMkLst>
        </pc:picChg>
      </pc:sldChg>
      <pc:sldChg chg="modSp">
        <pc:chgData name="Ariel Sanchez" userId="22a93063-6ce7-46c6-98b5-313556a5925b" providerId="ADAL" clId="{124F0CEA-D40D-40BA-89B0-EF48CC24C68E}" dt="2019-02-19T17:51:07.169" v="8878" actId="20577"/>
        <pc:sldMkLst>
          <pc:docMk/>
          <pc:sldMk cId="1944329109" sldId="320"/>
        </pc:sldMkLst>
        <pc:spChg chg="mod">
          <ac:chgData name="Ariel Sanchez" userId="22a93063-6ce7-46c6-98b5-313556a5925b" providerId="ADAL" clId="{124F0CEA-D40D-40BA-89B0-EF48CC24C68E}" dt="2019-02-19T17:51:07.169" v="8878" actId="20577"/>
          <ac:spMkLst>
            <pc:docMk/>
            <pc:sldMk cId="1944329109" sldId="320"/>
            <ac:spMk id="3" creationId="{00000000-0000-0000-0000-000000000000}"/>
          </ac:spMkLst>
        </pc:spChg>
      </pc:sldChg>
      <pc:sldChg chg="modSp">
        <pc:chgData name="Ariel Sanchez" userId="22a93063-6ce7-46c6-98b5-313556a5925b" providerId="ADAL" clId="{124F0CEA-D40D-40BA-89B0-EF48CC24C68E}" dt="2019-02-19T17:46:27.372" v="8737" actId="20577"/>
        <pc:sldMkLst>
          <pc:docMk/>
          <pc:sldMk cId="2947388508" sldId="323"/>
        </pc:sldMkLst>
        <pc:spChg chg="mod">
          <ac:chgData name="Ariel Sanchez" userId="22a93063-6ce7-46c6-98b5-313556a5925b" providerId="ADAL" clId="{124F0CEA-D40D-40BA-89B0-EF48CC24C68E}" dt="2019-02-19T17:46:27.372" v="8737" actId="20577"/>
          <ac:spMkLst>
            <pc:docMk/>
            <pc:sldMk cId="2947388508" sldId="323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8T21:08:41.009" v="3125" actId="20577"/>
          <ac:spMkLst>
            <pc:docMk/>
            <pc:sldMk cId="2947388508" sldId="323"/>
            <ac:spMk id="3" creationId="{00000000-0000-0000-0000-000000000000}"/>
          </ac:spMkLst>
        </pc:spChg>
      </pc:sldChg>
      <pc:sldChg chg="addSp modSp add">
        <pc:chgData name="Ariel Sanchez" userId="22a93063-6ce7-46c6-98b5-313556a5925b" providerId="ADAL" clId="{124F0CEA-D40D-40BA-89B0-EF48CC24C68E}" dt="2019-02-19T17:56:24.137" v="8979" actId="20577"/>
        <pc:sldMkLst>
          <pc:docMk/>
          <pc:sldMk cId="1073837806" sldId="324"/>
        </pc:sldMkLst>
        <pc:spChg chg="mod">
          <ac:chgData name="Ariel Sanchez" userId="22a93063-6ce7-46c6-98b5-313556a5925b" providerId="ADAL" clId="{124F0CEA-D40D-40BA-89B0-EF48CC24C68E}" dt="2019-02-19T17:56:24.137" v="8979" actId="20577"/>
          <ac:spMkLst>
            <pc:docMk/>
            <pc:sldMk cId="1073837806" sldId="324"/>
            <ac:spMk id="2" creationId="{DFC70871-83BD-4371-AA80-523E9D3BDBC9}"/>
          </ac:spMkLst>
        </pc:spChg>
        <pc:spChg chg="mod">
          <ac:chgData name="Ariel Sanchez" userId="22a93063-6ce7-46c6-98b5-313556a5925b" providerId="ADAL" clId="{124F0CEA-D40D-40BA-89B0-EF48CC24C68E}" dt="2019-02-19T17:55:12.835" v="8924" actId="207"/>
          <ac:spMkLst>
            <pc:docMk/>
            <pc:sldMk cId="1073837806" sldId="324"/>
            <ac:spMk id="3" creationId="{7CFD9FD7-6088-4710-A518-E851F9D36D46}"/>
          </ac:spMkLst>
        </pc:spChg>
        <pc:picChg chg="add mod">
          <ac:chgData name="Ariel Sanchez" userId="22a93063-6ce7-46c6-98b5-313556a5925b" providerId="ADAL" clId="{124F0CEA-D40D-40BA-89B0-EF48CC24C68E}" dt="2019-02-19T10:14:21.936" v="4420" actId="1076"/>
          <ac:picMkLst>
            <pc:docMk/>
            <pc:sldMk cId="1073837806" sldId="324"/>
            <ac:picMk id="1026" creationId="{97BBCE50-5AE8-43D2-9EA0-9C27B22F03FE}"/>
          </ac:picMkLst>
        </pc:picChg>
      </pc:sldChg>
      <pc:sldChg chg="modSp add">
        <pc:chgData name="Ariel Sanchez" userId="22a93063-6ce7-46c6-98b5-313556a5925b" providerId="ADAL" clId="{124F0CEA-D40D-40BA-89B0-EF48CC24C68E}" dt="2019-02-19T18:07:06.006" v="9079" actId="20577"/>
        <pc:sldMkLst>
          <pc:docMk/>
          <pc:sldMk cId="162440184" sldId="325"/>
        </pc:sldMkLst>
        <pc:spChg chg="mod">
          <ac:chgData name="Ariel Sanchez" userId="22a93063-6ce7-46c6-98b5-313556a5925b" providerId="ADAL" clId="{124F0CEA-D40D-40BA-89B0-EF48CC24C68E}" dt="2019-02-12T02:28:27.267" v="433" actId="27636"/>
          <ac:spMkLst>
            <pc:docMk/>
            <pc:sldMk cId="162440184" sldId="325"/>
            <ac:spMk id="2" creationId="{FDE0C4E7-8FF9-4184-B1B4-E97E5FF12259}"/>
          </ac:spMkLst>
        </pc:spChg>
        <pc:spChg chg="mod">
          <ac:chgData name="Ariel Sanchez" userId="22a93063-6ce7-46c6-98b5-313556a5925b" providerId="ADAL" clId="{124F0CEA-D40D-40BA-89B0-EF48CC24C68E}" dt="2019-02-19T18:07:06.006" v="9079" actId="20577"/>
          <ac:spMkLst>
            <pc:docMk/>
            <pc:sldMk cId="162440184" sldId="325"/>
            <ac:spMk id="3" creationId="{CA943A7B-FE21-4097-B692-22A1F6EB739D}"/>
          </ac:spMkLst>
        </pc:spChg>
      </pc:sldChg>
      <pc:sldChg chg="add del">
        <pc:chgData name="Ariel Sanchez" userId="22a93063-6ce7-46c6-98b5-313556a5925b" providerId="ADAL" clId="{124F0CEA-D40D-40BA-89B0-EF48CC24C68E}" dt="2019-02-19T16:06:42.045" v="7132" actId="2696"/>
        <pc:sldMkLst>
          <pc:docMk/>
          <pc:sldMk cId="3144814162" sldId="326"/>
        </pc:sldMkLst>
      </pc:sldChg>
      <pc:sldChg chg="modSp add ord">
        <pc:chgData name="Ariel Sanchez" userId="22a93063-6ce7-46c6-98b5-313556a5925b" providerId="ADAL" clId="{124F0CEA-D40D-40BA-89B0-EF48CC24C68E}" dt="2019-02-19T18:16:14.993" v="9369" actId="20577"/>
        <pc:sldMkLst>
          <pc:docMk/>
          <pc:sldMk cId="19999621" sldId="327"/>
        </pc:sldMkLst>
        <pc:spChg chg="mod">
          <ac:chgData name="Ariel Sanchez" userId="22a93063-6ce7-46c6-98b5-313556a5925b" providerId="ADAL" clId="{124F0CEA-D40D-40BA-89B0-EF48CC24C68E}" dt="2019-02-19T18:09:33.189" v="9157" actId="115"/>
          <ac:spMkLst>
            <pc:docMk/>
            <pc:sldMk cId="19999621" sldId="327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16:14.993" v="9369" actId="20577"/>
          <ac:spMkLst>
            <pc:docMk/>
            <pc:sldMk cId="19999621" sldId="327"/>
            <ac:spMk id="3" creationId="{00000000-0000-0000-0000-000000000000}"/>
          </ac:spMkLst>
        </pc:spChg>
      </pc:sldChg>
      <pc:sldChg chg="modSp add">
        <pc:chgData name="Ariel Sanchez" userId="22a93063-6ce7-46c6-98b5-313556a5925b" providerId="ADAL" clId="{124F0CEA-D40D-40BA-89B0-EF48CC24C68E}" dt="2019-02-19T14:48:27.956" v="5369" actId="20577"/>
        <pc:sldMkLst>
          <pc:docMk/>
          <pc:sldMk cId="929611760" sldId="328"/>
        </pc:sldMkLst>
        <pc:spChg chg="mod">
          <ac:chgData name="Ariel Sanchez" userId="22a93063-6ce7-46c6-98b5-313556a5925b" providerId="ADAL" clId="{124F0CEA-D40D-40BA-89B0-EF48CC24C68E}" dt="2019-02-19T10:37:19.906" v="5139"/>
          <ac:spMkLst>
            <pc:docMk/>
            <pc:sldMk cId="929611760" sldId="328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4:48:27.956" v="5369" actId="20577"/>
          <ac:spMkLst>
            <pc:docMk/>
            <pc:sldMk cId="929611760" sldId="328"/>
            <ac:spMk id="3" creationId="{00000000-0000-0000-0000-000000000000}"/>
          </ac:spMkLst>
        </pc:spChg>
      </pc:sldChg>
      <pc:sldChg chg="modSp add ord">
        <pc:chgData name="Ariel Sanchez" userId="22a93063-6ce7-46c6-98b5-313556a5925b" providerId="ADAL" clId="{124F0CEA-D40D-40BA-89B0-EF48CC24C68E}" dt="2019-02-19T14:49:37.305" v="5378" actId="20577"/>
        <pc:sldMkLst>
          <pc:docMk/>
          <pc:sldMk cId="1839303844" sldId="329"/>
        </pc:sldMkLst>
        <pc:spChg chg="mod">
          <ac:chgData name="Ariel Sanchez" userId="22a93063-6ce7-46c6-98b5-313556a5925b" providerId="ADAL" clId="{124F0CEA-D40D-40BA-89B0-EF48CC24C68E}" dt="2019-02-19T14:49:37.305" v="5378" actId="20577"/>
          <ac:spMkLst>
            <pc:docMk/>
            <pc:sldMk cId="1839303844" sldId="329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0:36:56.401" v="5133" actId="20577"/>
          <ac:spMkLst>
            <pc:docMk/>
            <pc:sldMk cId="1839303844" sldId="329"/>
            <ac:spMk id="3" creationId="{00000000-0000-0000-0000-000000000000}"/>
          </ac:spMkLst>
        </pc:spChg>
      </pc:sldChg>
      <pc:sldChg chg="add del">
        <pc:chgData name="Ariel Sanchez" userId="22a93063-6ce7-46c6-98b5-313556a5925b" providerId="ADAL" clId="{124F0CEA-D40D-40BA-89B0-EF48CC24C68E}" dt="2019-02-19T17:44:26.160" v="8733" actId="2696"/>
        <pc:sldMkLst>
          <pc:docMk/>
          <pc:sldMk cId="701734479" sldId="330"/>
        </pc:sldMkLst>
      </pc:sldChg>
      <pc:sldChg chg="modSp add del ord">
        <pc:chgData name="Ariel Sanchez" userId="22a93063-6ce7-46c6-98b5-313556a5925b" providerId="ADAL" clId="{124F0CEA-D40D-40BA-89B0-EF48CC24C68E}" dt="2019-02-19T16:04:47.538" v="7061" actId="2696"/>
        <pc:sldMkLst>
          <pc:docMk/>
          <pc:sldMk cId="2637646288" sldId="330"/>
        </pc:sldMkLst>
        <pc:spChg chg="mod">
          <ac:chgData name="Ariel Sanchez" userId="22a93063-6ce7-46c6-98b5-313556a5925b" providerId="ADAL" clId="{124F0CEA-D40D-40BA-89B0-EF48CC24C68E}" dt="2019-02-17T21:26:17.988" v="2805" actId="20577"/>
          <ac:spMkLst>
            <pc:docMk/>
            <pc:sldMk cId="2637646288" sldId="330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7T21:27:15.794" v="2878" actId="20577"/>
          <ac:spMkLst>
            <pc:docMk/>
            <pc:sldMk cId="2637646288" sldId="330"/>
            <ac:spMk id="3" creationId="{00000000-0000-0000-0000-000000000000}"/>
          </ac:spMkLst>
        </pc:spChg>
      </pc:sldChg>
      <pc:sldChg chg="add del">
        <pc:chgData name="Ariel Sanchez" userId="22a93063-6ce7-46c6-98b5-313556a5925b" providerId="ADAL" clId="{124F0CEA-D40D-40BA-89B0-EF48CC24C68E}" dt="2019-02-19T17:44:37.646" v="8734" actId="2696"/>
        <pc:sldMkLst>
          <pc:docMk/>
          <pc:sldMk cId="2492517502" sldId="331"/>
        </pc:sldMkLst>
      </pc:sldChg>
      <pc:sldChg chg="modSp add del">
        <pc:chgData name="Ariel Sanchez" userId="22a93063-6ce7-46c6-98b5-313556a5925b" providerId="ADAL" clId="{124F0CEA-D40D-40BA-89B0-EF48CC24C68E}" dt="2019-02-19T17:01:06.502" v="7654" actId="2696"/>
        <pc:sldMkLst>
          <pc:docMk/>
          <pc:sldMk cId="2913435226" sldId="331"/>
        </pc:sldMkLst>
        <pc:spChg chg="mod">
          <ac:chgData name="Ariel Sanchez" userId="22a93063-6ce7-46c6-98b5-313556a5925b" providerId="ADAL" clId="{124F0CEA-D40D-40BA-89B0-EF48CC24C68E}" dt="2019-02-17T21:53:57.060" v="2902" actId="20577"/>
          <ac:spMkLst>
            <pc:docMk/>
            <pc:sldMk cId="2913435226" sldId="331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6:06:33.601" v="7131" actId="20577"/>
          <ac:spMkLst>
            <pc:docMk/>
            <pc:sldMk cId="2913435226" sldId="331"/>
            <ac:spMk id="3" creationId="{00000000-0000-0000-0000-000000000000}"/>
          </ac:spMkLst>
        </pc:spChg>
      </pc:sldChg>
      <pc:sldChg chg="modSp add">
        <pc:chgData name="Ariel Sanchez" userId="22a93063-6ce7-46c6-98b5-313556a5925b" providerId="ADAL" clId="{124F0CEA-D40D-40BA-89B0-EF48CC24C68E}" dt="2019-02-19T17:48:36.803" v="8759" actId="20577"/>
        <pc:sldMkLst>
          <pc:docMk/>
          <pc:sldMk cId="273577875" sldId="332"/>
        </pc:sldMkLst>
        <pc:spChg chg="mod">
          <ac:chgData name="Ariel Sanchez" userId="22a93063-6ce7-46c6-98b5-313556a5925b" providerId="ADAL" clId="{124F0CEA-D40D-40BA-89B0-EF48CC24C68E}" dt="2019-02-19T17:48:36.803" v="8759" actId="20577"/>
          <ac:spMkLst>
            <pc:docMk/>
            <pc:sldMk cId="273577875" sldId="332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02:03:59.866" v="3583" actId="20577"/>
          <ac:spMkLst>
            <pc:docMk/>
            <pc:sldMk cId="273577875" sldId="332"/>
            <ac:spMk id="3" creationId="{00000000-0000-0000-0000-000000000000}"/>
          </ac:spMkLst>
        </pc:spChg>
      </pc:sldChg>
      <pc:sldChg chg="addSp delSp modSp add">
        <pc:chgData name="Ariel Sanchez" userId="22a93063-6ce7-46c6-98b5-313556a5925b" providerId="ADAL" clId="{124F0CEA-D40D-40BA-89B0-EF48CC24C68E}" dt="2019-02-19T18:17:32.603" v="9384"/>
        <pc:sldMkLst>
          <pc:docMk/>
          <pc:sldMk cId="2628571340" sldId="333"/>
        </pc:sldMkLst>
        <pc:spChg chg="mod">
          <ac:chgData name="Ariel Sanchez" userId="22a93063-6ce7-46c6-98b5-313556a5925b" providerId="ADAL" clId="{124F0CEA-D40D-40BA-89B0-EF48CC24C68E}" dt="2019-02-19T17:48:43.213" v="8775" actId="20577"/>
          <ac:spMkLst>
            <pc:docMk/>
            <pc:sldMk cId="2628571340" sldId="333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02:09:50.856" v="3860" actId="20577"/>
          <ac:spMkLst>
            <pc:docMk/>
            <pc:sldMk cId="2628571340" sldId="333"/>
            <ac:spMk id="3" creationId="{00000000-0000-0000-0000-000000000000}"/>
          </ac:spMkLst>
        </pc:spChg>
        <pc:spChg chg="add del">
          <ac:chgData name="Ariel Sanchez" userId="22a93063-6ce7-46c6-98b5-313556a5925b" providerId="ADAL" clId="{124F0CEA-D40D-40BA-89B0-EF48CC24C68E}" dt="2019-02-19T18:17:29.098" v="9382"/>
          <ac:spMkLst>
            <pc:docMk/>
            <pc:sldMk cId="2628571340" sldId="333"/>
            <ac:spMk id="4" creationId="{9F460211-F810-4E42-B468-528A125AB755}"/>
          </ac:spMkLst>
        </pc:spChg>
        <pc:spChg chg="add del">
          <ac:chgData name="Ariel Sanchez" userId="22a93063-6ce7-46c6-98b5-313556a5925b" providerId="ADAL" clId="{124F0CEA-D40D-40BA-89B0-EF48CC24C68E}" dt="2019-02-19T18:17:32.603" v="9384"/>
          <ac:spMkLst>
            <pc:docMk/>
            <pc:sldMk cId="2628571340" sldId="333"/>
            <ac:spMk id="5" creationId="{9A89CDC5-E53A-433A-8BC9-C0EE1BCC6D81}"/>
          </ac:spMkLst>
        </pc:spChg>
      </pc:sldChg>
      <pc:sldChg chg="modSp add ord">
        <pc:chgData name="Ariel Sanchez" userId="22a93063-6ce7-46c6-98b5-313556a5925b" providerId="ADAL" clId="{124F0CEA-D40D-40BA-89B0-EF48CC24C68E}" dt="2019-02-19T18:18:47.614" v="9406" actId="947"/>
        <pc:sldMkLst>
          <pc:docMk/>
          <pc:sldMk cId="1992721339" sldId="334"/>
        </pc:sldMkLst>
        <pc:spChg chg="mod">
          <ac:chgData name="Ariel Sanchez" userId="22a93063-6ce7-46c6-98b5-313556a5925b" providerId="ADAL" clId="{124F0CEA-D40D-40BA-89B0-EF48CC24C68E}" dt="2019-02-19T06:18:30.301" v="3982" actId="20577"/>
          <ac:spMkLst>
            <pc:docMk/>
            <pc:sldMk cId="1992721339" sldId="334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18:47.614" v="9406" actId="947"/>
          <ac:spMkLst>
            <pc:docMk/>
            <pc:sldMk cId="1992721339" sldId="334"/>
            <ac:spMk id="3" creationId="{00000000-0000-0000-0000-000000000000}"/>
          </ac:spMkLst>
        </pc:spChg>
      </pc:sldChg>
      <pc:sldChg chg="addSp delSp modSp add modAnim">
        <pc:chgData name="Ariel Sanchez" userId="22a93063-6ce7-46c6-98b5-313556a5925b" providerId="ADAL" clId="{124F0CEA-D40D-40BA-89B0-EF48CC24C68E}" dt="2019-02-19T18:14:27.966" v="9276" actId="20577"/>
        <pc:sldMkLst>
          <pc:docMk/>
          <pc:sldMk cId="898105242" sldId="335"/>
        </pc:sldMkLst>
        <pc:spChg chg="mod">
          <ac:chgData name="Ariel Sanchez" userId="22a93063-6ce7-46c6-98b5-313556a5925b" providerId="ADAL" clId="{124F0CEA-D40D-40BA-89B0-EF48CC24C68E}" dt="2019-02-19T18:14:27.966" v="9276" actId="20577"/>
          <ac:spMkLst>
            <pc:docMk/>
            <pc:sldMk cId="898105242" sldId="335"/>
            <ac:spMk id="2" creationId="{DFC70871-83BD-4371-AA80-523E9D3BDBC9}"/>
          </ac:spMkLst>
        </pc:spChg>
        <pc:spChg chg="mod">
          <ac:chgData name="Ariel Sanchez" userId="22a93063-6ce7-46c6-98b5-313556a5925b" providerId="ADAL" clId="{124F0CEA-D40D-40BA-89B0-EF48CC24C68E}" dt="2019-02-19T10:34:37.648" v="5048" actId="20577"/>
          <ac:spMkLst>
            <pc:docMk/>
            <pc:sldMk cId="898105242" sldId="335"/>
            <ac:spMk id="3" creationId="{7CFD9FD7-6088-4710-A518-E851F9D36D46}"/>
          </ac:spMkLst>
        </pc:spChg>
        <pc:picChg chg="add mod">
          <ac:chgData name="Ariel Sanchez" userId="22a93063-6ce7-46c6-98b5-313556a5925b" providerId="ADAL" clId="{124F0CEA-D40D-40BA-89B0-EF48CC24C68E}" dt="2019-02-19T10:25:56.880" v="4993" actId="1076"/>
          <ac:picMkLst>
            <pc:docMk/>
            <pc:sldMk cId="898105242" sldId="335"/>
            <ac:picMk id="4" creationId="{B12FA446-2B9B-4A60-95B9-C5503715B1E6}"/>
          </ac:picMkLst>
        </pc:picChg>
        <pc:picChg chg="add mod">
          <ac:chgData name="Ariel Sanchez" userId="22a93063-6ce7-46c6-98b5-313556a5925b" providerId="ADAL" clId="{124F0CEA-D40D-40BA-89B0-EF48CC24C68E}" dt="2019-02-19T10:26:16.818" v="4995" actId="1076"/>
          <ac:picMkLst>
            <pc:docMk/>
            <pc:sldMk cId="898105242" sldId="335"/>
            <ac:picMk id="5" creationId="{53662020-8643-4AED-BCEA-5A2C5DC39F9B}"/>
          </ac:picMkLst>
        </pc:picChg>
        <pc:picChg chg="add mod">
          <ac:chgData name="Ariel Sanchez" userId="22a93063-6ce7-46c6-98b5-313556a5925b" providerId="ADAL" clId="{124F0CEA-D40D-40BA-89B0-EF48CC24C68E}" dt="2019-02-19T10:26:58.438" v="5005" actId="1036"/>
          <ac:picMkLst>
            <pc:docMk/>
            <pc:sldMk cId="898105242" sldId="335"/>
            <ac:picMk id="6" creationId="{974D3738-6050-4FE8-8894-0A3EC81D02A9}"/>
          </ac:picMkLst>
        </pc:picChg>
        <pc:picChg chg="add mod">
          <ac:chgData name="Ariel Sanchez" userId="22a93063-6ce7-46c6-98b5-313556a5925b" providerId="ADAL" clId="{124F0CEA-D40D-40BA-89B0-EF48CC24C68E}" dt="2019-02-19T10:27:21.371" v="5007" actId="1076"/>
          <ac:picMkLst>
            <pc:docMk/>
            <pc:sldMk cId="898105242" sldId="335"/>
            <ac:picMk id="7" creationId="{75A7F056-DEF4-4D75-9955-0F69A92FE054}"/>
          </ac:picMkLst>
        </pc:picChg>
        <pc:picChg chg="add mod">
          <ac:chgData name="Ariel Sanchez" userId="22a93063-6ce7-46c6-98b5-313556a5925b" providerId="ADAL" clId="{124F0CEA-D40D-40BA-89B0-EF48CC24C68E}" dt="2019-02-19T10:27:35.946" v="5009" actId="1076"/>
          <ac:picMkLst>
            <pc:docMk/>
            <pc:sldMk cId="898105242" sldId="335"/>
            <ac:picMk id="8" creationId="{3032C398-3463-4C28-B258-3BD6A23A8838}"/>
          </ac:picMkLst>
        </pc:picChg>
        <pc:picChg chg="add mod">
          <ac:chgData name="Ariel Sanchez" userId="22a93063-6ce7-46c6-98b5-313556a5925b" providerId="ADAL" clId="{124F0CEA-D40D-40BA-89B0-EF48CC24C68E}" dt="2019-02-19T10:28:04.266" v="5014" actId="1036"/>
          <ac:picMkLst>
            <pc:docMk/>
            <pc:sldMk cId="898105242" sldId="335"/>
            <ac:picMk id="9" creationId="{8B8BDE47-8BAF-4A14-9C59-1E6563900D4C}"/>
          </ac:picMkLst>
        </pc:picChg>
        <pc:picChg chg="add mod">
          <ac:chgData name="Ariel Sanchez" userId="22a93063-6ce7-46c6-98b5-313556a5925b" providerId="ADAL" clId="{124F0CEA-D40D-40BA-89B0-EF48CC24C68E}" dt="2019-02-19T10:28:46.315" v="5017" actId="1038"/>
          <ac:picMkLst>
            <pc:docMk/>
            <pc:sldMk cId="898105242" sldId="335"/>
            <ac:picMk id="10" creationId="{EFF08DB6-C670-4287-99A0-B39D1AD0BB30}"/>
          </ac:picMkLst>
        </pc:picChg>
        <pc:picChg chg="add mod">
          <ac:chgData name="Ariel Sanchez" userId="22a93063-6ce7-46c6-98b5-313556a5925b" providerId="ADAL" clId="{124F0CEA-D40D-40BA-89B0-EF48CC24C68E}" dt="2019-02-19T10:34:53.099" v="5050" actId="1076"/>
          <ac:picMkLst>
            <pc:docMk/>
            <pc:sldMk cId="898105242" sldId="335"/>
            <ac:picMk id="11" creationId="{75CF3FD8-4E7C-4DCE-A041-A08BBC2895E0}"/>
          </ac:picMkLst>
        </pc:picChg>
        <pc:picChg chg="del">
          <ac:chgData name="Ariel Sanchez" userId="22a93063-6ce7-46c6-98b5-313556a5925b" providerId="ADAL" clId="{124F0CEA-D40D-40BA-89B0-EF48CC24C68E}" dt="2019-02-19T10:14:39.850" v="4423" actId="478"/>
          <ac:picMkLst>
            <pc:docMk/>
            <pc:sldMk cId="898105242" sldId="335"/>
            <ac:picMk id="1026" creationId="{97BBCE50-5AE8-43D2-9EA0-9C27B22F03FE}"/>
          </ac:picMkLst>
        </pc:picChg>
      </pc:sldChg>
      <pc:sldChg chg="modSp add">
        <pc:chgData name="Ariel Sanchez" userId="22a93063-6ce7-46c6-98b5-313556a5925b" providerId="ADAL" clId="{124F0CEA-D40D-40BA-89B0-EF48CC24C68E}" dt="2019-02-19T18:28:01.411" v="9545" actId="20577"/>
        <pc:sldMkLst>
          <pc:docMk/>
          <pc:sldMk cId="1812684774" sldId="336"/>
        </pc:sldMkLst>
        <pc:spChg chg="mod">
          <ac:chgData name="Ariel Sanchez" userId="22a93063-6ce7-46c6-98b5-313556a5925b" providerId="ADAL" clId="{124F0CEA-D40D-40BA-89B0-EF48CC24C68E}" dt="2019-02-19T10:20:00.644" v="4615" actId="20577"/>
          <ac:spMkLst>
            <pc:docMk/>
            <pc:sldMk cId="1812684774" sldId="336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8:28:01.411" v="9545" actId="20577"/>
          <ac:spMkLst>
            <pc:docMk/>
            <pc:sldMk cId="1812684774" sldId="336"/>
            <ac:spMk id="3" creationId="{00000000-0000-0000-0000-000000000000}"/>
          </ac:spMkLst>
        </pc:spChg>
      </pc:sldChg>
      <pc:sldChg chg="modSp add">
        <pc:chgData name="Ariel Sanchez" userId="22a93063-6ce7-46c6-98b5-313556a5925b" providerId="ADAL" clId="{124F0CEA-D40D-40BA-89B0-EF48CC24C68E}" dt="2019-02-19T18:13:34.960" v="9263" actId="20577"/>
        <pc:sldMkLst>
          <pc:docMk/>
          <pc:sldMk cId="3833018925" sldId="337"/>
        </pc:sldMkLst>
        <pc:spChg chg="mod">
          <ac:chgData name="Ariel Sanchez" userId="22a93063-6ce7-46c6-98b5-313556a5925b" providerId="ADAL" clId="{124F0CEA-D40D-40BA-89B0-EF48CC24C68E}" dt="2019-02-19T17:03:05.752" v="7658" actId="115"/>
          <ac:spMkLst>
            <pc:docMk/>
            <pc:sldMk cId="3833018925" sldId="337"/>
            <ac:spMk id="2" creationId="{BBFDCB91-6C10-423E-8619-880EBA3633C7}"/>
          </ac:spMkLst>
        </pc:spChg>
        <pc:spChg chg="mod">
          <ac:chgData name="Ariel Sanchez" userId="22a93063-6ce7-46c6-98b5-313556a5925b" providerId="ADAL" clId="{124F0CEA-D40D-40BA-89B0-EF48CC24C68E}" dt="2019-02-19T18:13:34.960" v="9263" actId="20577"/>
          <ac:spMkLst>
            <pc:docMk/>
            <pc:sldMk cId="3833018925" sldId="337"/>
            <ac:spMk id="3" creationId="{F2AE421C-0A7B-4439-80E4-BECFE226AE06}"/>
          </ac:spMkLst>
        </pc:spChg>
      </pc:sldChg>
      <pc:sldChg chg="modSp add">
        <pc:chgData name="Ariel Sanchez" userId="22a93063-6ce7-46c6-98b5-313556a5925b" providerId="ADAL" clId="{124F0CEA-D40D-40BA-89B0-EF48CC24C68E}" dt="2019-02-19T16:45:48.060" v="7263" actId="20577"/>
        <pc:sldMkLst>
          <pc:docMk/>
          <pc:sldMk cId="3931238808" sldId="338"/>
        </pc:sldMkLst>
        <pc:spChg chg="mod">
          <ac:chgData name="Ariel Sanchez" userId="22a93063-6ce7-46c6-98b5-313556a5925b" providerId="ADAL" clId="{124F0CEA-D40D-40BA-89B0-EF48CC24C68E}" dt="2019-02-19T14:51:58.696" v="5442" actId="20577"/>
          <ac:spMkLst>
            <pc:docMk/>
            <pc:sldMk cId="3931238808" sldId="338"/>
            <ac:spMk id="2" creationId="{BBFDCB91-6C10-423E-8619-880EBA3633C7}"/>
          </ac:spMkLst>
        </pc:spChg>
        <pc:spChg chg="mod">
          <ac:chgData name="Ariel Sanchez" userId="22a93063-6ce7-46c6-98b5-313556a5925b" providerId="ADAL" clId="{124F0CEA-D40D-40BA-89B0-EF48CC24C68E}" dt="2019-02-19T16:45:48.060" v="7263" actId="20577"/>
          <ac:spMkLst>
            <pc:docMk/>
            <pc:sldMk cId="3931238808" sldId="338"/>
            <ac:spMk id="3" creationId="{F2AE421C-0A7B-4439-80E4-BECFE226AE06}"/>
          </ac:spMkLst>
        </pc:spChg>
      </pc:sldChg>
      <pc:sldChg chg="add del">
        <pc:chgData name="Ariel Sanchez" userId="22a93063-6ce7-46c6-98b5-313556a5925b" providerId="ADAL" clId="{124F0CEA-D40D-40BA-89B0-EF48CC24C68E}" dt="2019-02-19T15:11:48.392" v="5712" actId="2696"/>
        <pc:sldMkLst>
          <pc:docMk/>
          <pc:sldMk cId="2798542326" sldId="339"/>
        </pc:sldMkLst>
      </pc:sldChg>
      <pc:sldChg chg="addSp delSp modSp add">
        <pc:chgData name="Ariel Sanchez" userId="22a93063-6ce7-46c6-98b5-313556a5925b" providerId="ADAL" clId="{124F0CEA-D40D-40BA-89B0-EF48CC24C68E}" dt="2019-02-19T16:45:59.047" v="7265" actId="1035"/>
        <pc:sldMkLst>
          <pc:docMk/>
          <pc:sldMk cId="3371542711" sldId="339"/>
        </pc:sldMkLst>
        <pc:spChg chg="mod">
          <ac:chgData name="Ariel Sanchez" userId="22a93063-6ce7-46c6-98b5-313556a5925b" providerId="ADAL" clId="{124F0CEA-D40D-40BA-89B0-EF48CC24C68E}" dt="2019-02-19T15:13:08.555" v="5800" actId="20577"/>
          <ac:spMkLst>
            <pc:docMk/>
            <pc:sldMk cId="3371542711" sldId="339"/>
            <ac:spMk id="2" creationId="{BBFDCB91-6C10-423E-8619-880EBA3633C7}"/>
          </ac:spMkLst>
        </pc:spChg>
        <pc:spChg chg="mod">
          <ac:chgData name="Ariel Sanchez" userId="22a93063-6ce7-46c6-98b5-313556a5925b" providerId="ADAL" clId="{124F0CEA-D40D-40BA-89B0-EF48CC24C68E}" dt="2019-02-19T16:45:59.047" v="7265" actId="1035"/>
          <ac:spMkLst>
            <pc:docMk/>
            <pc:sldMk cId="3371542711" sldId="339"/>
            <ac:spMk id="3" creationId="{F2AE421C-0A7B-4439-80E4-BECFE226AE06}"/>
          </ac:spMkLst>
        </pc:spChg>
        <pc:picChg chg="add del mod">
          <ac:chgData name="Ariel Sanchez" userId="22a93063-6ce7-46c6-98b5-313556a5925b" providerId="ADAL" clId="{124F0CEA-D40D-40BA-89B0-EF48CC24C68E}" dt="2019-02-19T15:16:02.012" v="5928"/>
          <ac:picMkLst>
            <pc:docMk/>
            <pc:sldMk cId="3371542711" sldId="339"/>
            <ac:picMk id="1026" creationId="{6993E76D-2988-48CE-81F5-59153CDC04AD}"/>
          </ac:picMkLst>
        </pc:picChg>
        <pc:picChg chg="add mod">
          <ac:chgData name="Ariel Sanchez" userId="22a93063-6ce7-46c6-98b5-313556a5925b" providerId="ADAL" clId="{124F0CEA-D40D-40BA-89B0-EF48CC24C68E}" dt="2019-02-19T15:16:33.701" v="5935" actId="1076"/>
          <ac:picMkLst>
            <pc:docMk/>
            <pc:sldMk cId="3371542711" sldId="339"/>
            <ac:picMk id="1028" creationId="{F4033373-EAC9-420D-889A-482A9409C1FA}"/>
          </ac:picMkLst>
        </pc:picChg>
      </pc:sldChg>
      <pc:sldChg chg="modSp add">
        <pc:chgData name="Ariel Sanchez" userId="22a93063-6ce7-46c6-98b5-313556a5925b" providerId="ADAL" clId="{124F0CEA-D40D-40BA-89B0-EF48CC24C68E}" dt="2019-02-19T18:20:37.464" v="9421" actId="20577"/>
        <pc:sldMkLst>
          <pc:docMk/>
          <pc:sldMk cId="3574575355" sldId="340"/>
        </pc:sldMkLst>
        <pc:spChg chg="mod">
          <ac:chgData name="Ariel Sanchez" userId="22a93063-6ce7-46c6-98b5-313556a5925b" providerId="ADAL" clId="{124F0CEA-D40D-40BA-89B0-EF48CC24C68E}" dt="2019-02-19T15:30:39.771" v="6221" actId="20577"/>
          <ac:spMkLst>
            <pc:docMk/>
            <pc:sldMk cId="3574575355" sldId="340"/>
            <ac:spMk id="2" creationId="{BBFDCB91-6C10-423E-8619-880EBA3633C7}"/>
          </ac:spMkLst>
        </pc:spChg>
        <pc:spChg chg="mod">
          <ac:chgData name="Ariel Sanchez" userId="22a93063-6ce7-46c6-98b5-313556a5925b" providerId="ADAL" clId="{124F0CEA-D40D-40BA-89B0-EF48CC24C68E}" dt="2019-02-19T18:20:37.464" v="9421" actId="20577"/>
          <ac:spMkLst>
            <pc:docMk/>
            <pc:sldMk cId="3574575355" sldId="340"/>
            <ac:spMk id="3" creationId="{F2AE421C-0A7B-4439-80E4-BECFE226AE06}"/>
          </ac:spMkLst>
        </pc:spChg>
      </pc:sldChg>
      <pc:sldChg chg="addSp delSp modSp add">
        <pc:chgData name="Ariel Sanchez" userId="22a93063-6ce7-46c6-98b5-313556a5925b" providerId="ADAL" clId="{124F0CEA-D40D-40BA-89B0-EF48CC24C68E}" dt="2019-02-19T15:55:30.387" v="6784" actId="1038"/>
        <pc:sldMkLst>
          <pc:docMk/>
          <pc:sldMk cId="3510785499" sldId="341"/>
        </pc:sldMkLst>
        <pc:spChg chg="mod">
          <ac:chgData name="Ariel Sanchez" userId="22a93063-6ce7-46c6-98b5-313556a5925b" providerId="ADAL" clId="{124F0CEA-D40D-40BA-89B0-EF48CC24C68E}" dt="2019-02-19T15:55:18.611" v="6779" actId="20577"/>
          <ac:spMkLst>
            <pc:docMk/>
            <pc:sldMk cId="3510785499" sldId="341"/>
            <ac:spMk id="2" creationId="{00000000-0000-0000-0000-000000000000}"/>
          </ac:spMkLst>
        </pc:spChg>
        <pc:spChg chg="del">
          <ac:chgData name="Ariel Sanchez" userId="22a93063-6ce7-46c6-98b5-313556a5925b" providerId="ADAL" clId="{124F0CEA-D40D-40BA-89B0-EF48CC24C68E}" dt="2019-02-19T15:53:47.609" v="6758" actId="478"/>
          <ac:spMkLst>
            <pc:docMk/>
            <pc:sldMk cId="3510785499" sldId="341"/>
            <ac:spMk id="3" creationId="{00000000-0000-0000-0000-000000000000}"/>
          </ac:spMkLst>
        </pc:spChg>
        <pc:spChg chg="add del mod">
          <ac:chgData name="Ariel Sanchez" userId="22a93063-6ce7-46c6-98b5-313556a5925b" providerId="ADAL" clId="{124F0CEA-D40D-40BA-89B0-EF48CC24C68E}" dt="2019-02-19T15:53:49.668" v="6759" actId="478"/>
          <ac:spMkLst>
            <pc:docMk/>
            <pc:sldMk cId="3510785499" sldId="341"/>
            <ac:spMk id="5" creationId="{917F8538-74E0-40EC-B844-17A11DBB4537}"/>
          </ac:spMkLst>
        </pc:spChg>
        <pc:picChg chg="add mod">
          <ac:chgData name="Ariel Sanchez" userId="22a93063-6ce7-46c6-98b5-313556a5925b" providerId="ADAL" clId="{124F0CEA-D40D-40BA-89B0-EF48CC24C68E}" dt="2019-02-19T15:55:30.387" v="6784" actId="1038"/>
          <ac:picMkLst>
            <pc:docMk/>
            <pc:sldMk cId="3510785499" sldId="341"/>
            <ac:picMk id="6" creationId="{D0AEC214-80AC-4803-99A7-26946AB98A4D}"/>
          </ac:picMkLst>
        </pc:picChg>
      </pc:sldChg>
      <pc:sldChg chg="addSp delSp modSp add del">
        <pc:chgData name="Ariel Sanchez" userId="22a93063-6ce7-46c6-98b5-313556a5925b" providerId="ADAL" clId="{124F0CEA-D40D-40BA-89B0-EF48CC24C68E}" dt="2019-02-19T17:48:03.725" v="8742" actId="2696"/>
        <pc:sldMkLst>
          <pc:docMk/>
          <pc:sldMk cId="2378999553" sldId="342"/>
        </pc:sldMkLst>
        <pc:spChg chg="mod">
          <ac:chgData name="Ariel Sanchez" userId="22a93063-6ce7-46c6-98b5-313556a5925b" providerId="ADAL" clId="{124F0CEA-D40D-40BA-89B0-EF48CC24C68E}" dt="2019-02-19T15:59:17.038" v="6890" actId="6549"/>
          <ac:spMkLst>
            <pc:docMk/>
            <pc:sldMk cId="2378999553" sldId="342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7:08:03.926" v="7829" actId="20577"/>
          <ac:spMkLst>
            <pc:docMk/>
            <pc:sldMk cId="2378999553" sldId="342"/>
            <ac:spMk id="3" creationId="{00000000-0000-0000-0000-000000000000}"/>
          </ac:spMkLst>
        </pc:spChg>
        <pc:picChg chg="add del">
          <ac:chgData name="Ariel Sanchez" userId="22a93063-6ce7-46c6-98b5-313556a5925b" providerId="ADAL" clId="{124F0CEA-D40D-40BA-89B0-EF48CC24C68E}" dt="2019-02-19T16:01:50.185" v="7015"/>
          <ac:picMkLst>
            <pc:docMk/>
            <pc:sldMk cId="2378999553" sldId="342"/>
            <ac:picMk id="2050" creationId="{7B43CA10-5D55-431C-88F5-8C1D11F145E9}"/>
          </ac:picMkLst>
        </pc:picChg>
      </pc:sldChg>
      <pc:sldChg chg="modSp add">
        <pc:chgData name="Ariel Sanchez" userId="22a93063-6ce7-46c6-98b5-313556a5925b" providerId="ADAL" clId="{124F0CEA-D40D-40BA-89B0-EF48CC24C68E}" dt="2019-02-19T18:11:57.031" v="9246" actId="20577"/>
        <pc:sldMkLst>
          <pc:docMk/>
          <pc:sldMk cId="3175228799" sldId="342"/>
        </pc:sldMkLst>
        <pc:spChg chg="mod">
          <ac:chgData name="Ariel Sanchez" userId="22a93063-6ce7-46c6-98b5-313556a5925b" providerId="ADAL" clId="{124F0CEA-D40D-40BA-89B0-EF48CC24C68E}" dt="2019-02-19T18:11:57.031" v="9246" actId="20577"/>
          <ac:spMkLst>
            <pc:docMk/>
            <pc:sldMk cId="3175228799" sldId="342"/>
            <ac:spMk id="3" creationId="{00000000-0000-0000-0000-000000000000}"/>
          </ac:spMkLst>
        </pc:spChg>
      </pc:sldChg>
      <pc:sldChg chg="add">
        <pc:chgData name="Ariel Sanchez" userId="22a93063-6ce7-46c6-98b5-313556a5925b" providerId="ADAL" clId="{124F0CEA-D40D-40BA-89B0-EF48CC24C68E}" dt="2019-02-19T18:21:08.377" v="9423"/>
        <pc:sldMkLst>
          <pc:docMk/>
          <pc:sldMk cId="580344437" sldId="343"/>
        </pc:sldMkLst>
      </pc:sldChg>
      <pc:sldChg chg="addSp delSp modSp add del">
        <pc:chgData name="Ariel Sanchez" userId="22a93063-6ce7-46c6-98b5-313556a5925b" providerId="ADAL" clId="{124F0CEA-D40D-40BA-89B0-EF48CC24C68E}" dt="2019-02-19T18:21:03.017" v="9422" actId="2696"/>
        <pc:sldMkLst>
          <pc:docMk/>
          <pc:sldMk cId="4036785003" sldId="343"/>
        </pc:sldMkLst>
        <pc:spChg chg="mod">
          <ac:chgData name="Ariel Sanchez" userId="22a93063-6ce7-46c6-98b5-313556a5925b" providerId="ADAL" clId="{124F0CEA-D40D-40BA-89B0-EF48CC24C68E}" dt="2019-02-19T16:02:09.486" v="7055" actId="20577"/>
          <ac:spMkLst>
            <pc:docMk/>
            <pc:sldMk cId="4036785003" sldId="343"/>
            <ac:spMk id="2" creationId="{00000000-0000-0000-0000-000000000000}"/>
          </ac:spMkLst>
        </pc:spChg>
        <pc:spChg chg="del">
          <ac:chgData name="Ariel Sanchez" userId="22a93063-6ce7-46c6-98b5-313556a5925b" providerId="ADAL" clId="{124F0CEA-D40D-40BA-89B0-EF48CC24C68E}" dt="2019-02-19T16:01:43.644" v="7013" actId="478"/>
          <ac:spMkLst>
            <pc:docMk/>
            <pc:sldMk cId="4036785003" sldId="343"/>
            <ac:spMk id="3" creationId="{00000000-0000-0000-0000-000000000000}"/>
          </ac:spMkLst>
        </pc:spChg>
        <pc:spChg chg="add del mod">
          <ac:chgData name="Ariel Sanchez" userId="22a93063-6ce7-46c6-98b5-313556a5925b" providerId="ADAL" clId="{124F0CEA-D40D-40BA-89B0-EF48CC24C68E}" dt="2019-02-19T16:01:47.038" v="7014" actId="478"/>
          <ac:spMkLst>
            <pc:docMk/>
            <pc:sldMk cId="4036785003" sldId="343"/>
            <ac:spMk id="5" creationId="{E609EA4C-0D77-4A1D-ADB8-32F072254565}"/>
          </ac:spMkLst>
        </pc:spChg>
        <pc:picChg chg="add mod">
          <ac:chgData name="Ariel Sanchez" userId="22a93063-6ce7-46c6-98b5-313556a5925b" providerId="ADAL" clId="{124F0CEA-D40D-40BA-89B0-EF48CC24C68E}" dt="2019-02-19T16:02:15.768" v="7059" actId="1037"/>
          <ac:picMkLst>
            <pc:docMk/>
            <pc:sldMk cId="4036785003" sldId="343"/>
            <ac:picMk id="6" creationId="{0916CDEC-CDE9-4211-BADE-CCDD85A0117A}"/>
          </ac:picMkLst>
        </pc:picChg>
      </pc:sldChg>
      <pc:sldChg chg="addSp delSp modSp add">
        <pc:chgData name="Ariel Sanchez" userId="22a93063-6ce7-46c6-98b5-313556a5925b" providerId="ADAL" clId="{124F0CEA-D40D-40BA-89B0-EF48CC24C68E}" dt="2019-02-19T17:00:53.792" v="7652" actId="20577"/>
        <pc:sldMkLst>
          <pc:docMk/>
          <pc:sldMk cId="2725087845" sldId="344"/>
        </pc:sldMkLst>
        <pc:spChg chg="mod">
          <ac:chgData name="Ariel Sanchez" userId="22a93063-6ce7-46c6-98b5-313556a5925b" providerId="ADAL" clId="{124F0CEA-D40D-40BA-89B0-EF48CC24C68E}" dt="2019-02-19T16:55:09.841" v="7584" actId="6549"/>
          <ac:spMkLst>
            <pc:docMk/>
            <pc:sldMk cId="2725087845" sldId="344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7:00:53.792" v="7652" actId="20577"/>
          <ac:spMkLst>
            <pc:docMk/>
            <pc:sldMk cId="2725087845" sldId="344"/>
            <ac:spMk id="3" creationId="{00000000-0000-0000-0000-000000000000}"/>
          </ac:spMkLst>
        </pc:spChg>
        <pc:picChg chg="del mod">
          <ac:chgData name="Ariel Sanchez" userId="22a93063-6ce7-46c6-98b5-313556a5925b" providerId="ADAL" clId="{124F0CEA-D40D-40BA-89B0-EF48CC24C68E}" dt="2019-02-19T16:55:23.339" v="7586" actId="478"/>
          <ac:picMkLst>
            <pc:docMk/>
            <pc:sldMk cId="2725087845" sldId="344"/>
            <ac:picMk id="4" creationId="{2436B548-AA63-44D6-BF46-7E2E8D70990E}"/>
          </ac:picMkLst>
        </pc:picChg>
        <pc:picChg chg="add mod">
          <ac:chgData name="Ariel Sanchez" userId="22a93063-6ce7-46c6-98b5-313556a5925b" providerId="ADAL" clId="{124F0CEA-D40D-40BA-89B0-EF48CC24C68E}" dt="2019-02-19T16:57:50.478" v="7591" actId="1035"/>
          <ac:picMkLst>
            <pc:docMk/>
            <pc:sldMk cId="2725087845" sldId="344"/>
            <ac:picMk id="3074" creationId="{0AA78DAA-1670-4416-A929-94B9A5835F6E}"/>
          </ac:picMkLst>
        </pc:picChg>
      </pc:sldChg>
      <pc:sldChg chg="addSp delSp modSp add del">
        <pc:chgData name="Ariel Sanchez" userId="22a93063-6ce7-46c6-98b5-313556a5925b" providerId="ADAL" clId="{124F0CEA-D40D-40BA-89B0-EF48CC24C68E}" dt="2019-02-19T17:56:00.107" v="8950" actId="2696"/>
        <pc:sldMkLst>
          <pc:docMk/>
          <pc:sldMk cId="862117170" sldId="345"/>
        </pc:sldMkLst>
        <pc:spChg chg="mod">
          <ac:chgData name="Ariel Sanchez" userId="22a93063-6ce7-46c6-98b5-313556a5925b" providerId="ADAL" clId="{124F0CEA-D40D-40BA-89B0-EF48CC24C68E}" dt="2019-02-19T17:53:16.147" v="8918" actId="20577"/>
          <ac:spMkLst>
            <pc:docMk/>
            <pc:sldMk cId="862117170" sldId="345"/>
            <ac:spMk id="2" creationId="{00000000-0000-0000-0000-000000000000}"/>
          </ac:spMkLst>
        </pc:spChg>
        <pc:spChg chg="add mod">
          <ac:chgData name="Ariel Sanchez" userId="22a93063-6ce7-46c6-98b5-313556a5925b" providerId="ADAL" clId="{124F0CEA-D40D-40BA-89B0-EF48CC24C68E}" dt="2019-02-19T17:55:36.690" v="8949" actId="207"/>
          <ac:spMkLst>
            <pc:docMk/>
            <pc:sldMk cId="862117170" sldId="345"/>
            <ac:spMk id="4" creationId="{252DC819-C7CA-4BBD-8F64-1CC426217C8C}"/>
          </ac:spMkLst>
        </pc:spChg>
        <pc:spChg chg="add del mod">
          <ac:chgData name="Ariel Sanchez" userId="22a93063-6ce7-46c6-98b5-313556a5925b" providerId="ADAL" clId="{124F0CEA-D40D-40BA-89B0-EF48CC24C68E}" dt="2019-02-19T17:55:26.632" v="8925" actId="478"/>
          <ac:spMkLst>
            <pc:docMk/>
            <pc:sldMk cId="862117170" sldId="345"/>
            <ac:spMk id="5" creationId="{A4113AE3-6D18-4A3E-8457-333964E2BA9A}"/>
          </ac:spMkLst>
        </pc:spChg>
        <pc:picChg chg="del mod">
          <ac:chgData name="Ariel Sanchez" userId="22a93063-6ce7-46c6-98b5-313556a5925b" providerId="ADAL" clId="{124F0CEA-D40D-40BA-89B0-EF48CC24C68E}" dt="2019-02-19T17:04:38.061" v="7674" actId="478"/>
          <ac:picMkLst>
            <pc:docMk/>
            <pc:sldMk cId="862117170" sldId="345"/>
            <ac:picMk id="6" creationId="{0916CDEC-CDE9-4211-BADE-CCDD85A0117A}"/>
          </ac:picMkLst>
        </pc:picChg>
        <pc:picChg chg="add del mod">
          <ac:chgData name="Ariel Sanchez" userId="22a93063-6ce7-46c6-98b5-313556a5925b" providerId="ADAL" clId="{124F0CEA-D40D-40BA-89B0-EF48CC24C68E}" dt="2019-02-19T17:51:35.326" v="8879"/>
          <ac:picMkLst>
            <pc:docMk/>
            <pc:sldMk cId="862117170" sldId="345"/>
            <ac:picMk id="5122" creationId="{D6233F2A-9232-4A38-AE7B-125C706114AA}"/>
          </ac:picMkLst>
        </pc:picChg>
      </pc:sldChg>
      <pc:sldChg chg="addSp delSp modSp add">
        <pc:chgData name="Ariel Sanchez" userId="22a93063-6ce7-46c6-98b5-313556a5925b" providerId="ADAL" clId="{124F0CEA-D40D-40BA-89B0-EF48CC24C68E}" dt="2019-02-19T17:22:48.580" v="8568" actId="20577"/>
        <pc:sldMkLst>
          <pc:docMk/>
          <pc:sldMk cId="3756701160" sldId="346"/>
        </pc:sldMkLst>
        <pc:spChg chg="mod">
          <ac:chgData name="Ariel Sanchez" userId="22a93063-6ce7-46c6-98b5-313556a5925b" providerId="ADAL" clId="{124F0CEA-D40D-40BA-89B0-EF48CC24C68E}" dt="2019-02-19T17:21:11.257" v="8523" actId="20577"/>
          <ac:spMkLst>
            <pc:docMk/>
            <pc:sldMk cId="3756701160" sldId="346"/>
            <ac:spMk id="2" creationId="{00000000-0000-0000-0000-000000000000}"/>
          </ac:spMkLst>
        </pc:spChg>
        <pc:spChg chg="mod">
          <ac:chgData name="Ariel Sanchez" userId="22a93063-6ce7-46c6-98b5-313556a5925b" providerId="ADAL" clId="{124F0CEA-D40D-40BA-89B0-EF48CC24C68E}" dt="2019-02-19T17:22:48.580" v="8568" actId="20577"/>
          <ac:spMkLst>
            <pc:docMk/>
            <pc:sldMk cId="3756701160" sldId="346"/>
            <ac:spMk id="3" creationId="{00000000-0000-0000-0000-000000000000}"/>
          </ac:spMkLst>
        </pc:spChg>
        <pc:picChg chg="del mod">
          <ac:chgData name="Ariel Sanchez" userId="22a93063-6ce7-46c6-98b5-313556a5925b" providerId="ADAL" clId="{124F0CEA-D40D-40BA-89B0-EF48CC24C68E}" dt="2019-02-19T17:21:59.173" v="8525" actId="478"/>
          <ac:picMkLst>
            <pc:docMk/>
            <pc:sldMk cId="3756701160" sldId="346"/>
            <ac:picMk id="3074" creationId="{0AA78DAA-1670-4416-A929-94B9A5835F6E}"/>
          </ac:picMkLst>
        </pc:picChg>
        <pc:picChg chg="add mod">
          <ac:chgData name="Ariel Sanchez" userId="22a93063-6ce7-46c6-98b5-313556a5925b" providerId="ADAL" clId="{124F0CEA-D40D-40BA-89B0-EF48CC24C68E}" dt="2019-02-19T17:22:09.915" v="8534" actId="1035"/>
          <ac:picMkLst>
            <pc:docMk/>
            <pc:sldMk cId="3756701160" sldId="346"/>
            <ac:picMk id="7170" creationId="{FCFC2274-26F9-4CDD-A70F-3139C3A2EE37}"/>
          </ac:picMkLst>
        </pc:picChg>
      </pc:sldChg>
    </pc:docChg>
  </pc:docChgLst>
  <pc:docChgLst>
    <pc:chgData name="Ariel Sanchez" userId="22a93063-6ce7-46c6-98b5-313556a5925b" providerId="ADAL" clId="{04ABD1C9-ECCD-4F19-A343-108F499AAEF4}"/>
  </pc:docChgLst>
  <pc:docChgLst>
    <pc:chgData name="Ariel Sanchez" userId="22a93063-6ce7-46c6-98b5-313556a5925b" providerId="ADAL" clId="{E400E732-D7EA-4241-88B9-2FA1D3870305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83114-6416-40A4-A09E-C36FCB780E0F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376D5-1541-45F6-B4E2-82E196850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5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9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1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3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9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3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7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4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9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2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480E-FD62-4042-938F-AD24C3894CE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certmag.com/start-tech-titan-brief-history-cis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5Gi2Bpd82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aac"/><Relationship Id="rId13" Type="http://schemas.microsoft.com/office/2007/relationships/media" Target="../media/media7.aac"/><Relationship Id="rId18" Type="http://schemas.openxmlformats.org/officeDocument/2006/relationships/image" Target="../media/image5.png"/><Relationship Id="rId3" Type="http://schemas.microsoft.com/office/2007/relationships/media" Target="../media/media2.aac"/><Relationship Id="rId7" Type="http://schemas.microsoft.com/office/2007/relationships/media" Target="../media/media4.aac"/><Relationship Id="rId12" Type="http://schemas.openxmlformats.org/officeDocument/2006/relationships/audio" Target="../media/media6.aac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aac"/><Relationship Id="rId16" Type="http://schemas.openxmlformats.org/officeDocument/2006/relationships/audio" Target="../media/media8.aac"/><Relationship Id="rId1" Type="http://schemas.microsoft.com/office/2007/relationships/media" Target="../media/media1.aac"/><Relationship Id="rId6" Type="http://schemas.openxmlformats.org/officeDocument/2006/relationships/audio" Target="../media/media3.aac"/><Relationship Id="rId11" Type="http://schemas.microsoft.com/office/2007/relationships/media" Target="../media/media6.aac"/><Relationship Id="rId5" Type="http://schemas.microsoft.com/office/2007/relationships/media" Target="../media/media3.aac"/><Relationship Id="rId15" Type="http://schemas.microsoft.com/office/2007/relationships/media" Target="../media/media8.aac"/><Relationship Id="rId10" Type="http://schemas.openxmlformats.org/officeDocument/2006/relationships/audio" Target="../media/media5.aac"/><Relationship Id="rId4" Type="http://schemas.openxmlformats.org/officeDocument/2006/relationships/audio" Target="../media/media2.aac"/><Relationship Id="rId9" Type="http://schemas.microsoft.com/office/2007/relationships/media" Target="../media/media5.aac"/><Relationship Id="rId14" Type="http://schemas.openxmlformats.org/officeDocument/2006/relationships/audio" Target="../media/media7.aac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ylearn.vmware.com/mgrReg/courses.cfm?ui=www_edu&amp;a=one&amp;id_subject=83188" TargetMode="External"/><Relationship Id="rId2" Type="http://schemas.openxmlformats.org/officeDocument/2006/relationships/hyperlink" Target="https://mylearn.vmware.com/mgrReg/courses.cfm?ui=www_edu&amp;a=one&amp;id_subject=8318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ennetworking.org/skills-certification/" TargetMode="External"/><Relationship Id="rId4" Type="http://schemas.openxmlformats.org/officeDocument/2006/relationships/hyperlink" Target="https://mylearn.vmware.com/mgrReg/courses.cfm?ui=www_edu&amp;a=one&amp;id_subject=8689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education-services/certification/VCAP6-NV-certification-program.html" TargetMode="External"/><Relationship Id="rId7" Type="http://schemas.openxmlformats.org/officeDocument/2006/relationships/image" Target="../media/image9.jpeg"/><Relationship Id="rId2" Type="http://schemas.openxmlformats.org/officeDocument/2006/relationships/hyperlink" Target="http://www.pearsonitcertification.com/store/vcp6-nv-official-cert-guide-exam-2v0-641-97807897548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galixdigital.com/nsx-2018/" TargetMode="External"/><Relationship Id="rId5" Type="http://schemas.openxmlformats.org/officeDocument/2006/relationships/hyperlink" Target="https://www.vmug.com/Join/VMUG-Advantage-Membership" TargetMode="External"/><Relationship Id="rId4" Type="http://schemas.openxmlformats.org/officeDocument/2006/relationships/hyperlink" Target="https://www.vmware.com/products/nsx/nsx-hol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orthboundnetworks.com/collections/all" TargetMode="External"/><Relationship Id="rId2" Type="http://schemas.openxmlformats.org/officeDocument/2006/relationships/hyperlink" Target="https://www.youtube.com/playlist?list=PLle1SaPuZkhz067Mpozvccfi71QiXFtFV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etpushers.net/" TargetMode="External"/><Relationship Id="rId2" Type="http://schemas.openxmlformats.org/officeDocument/2006/relationships/hyperlink" Target="https://www.ipspace.net/Podcast/Software_Gone_Wil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nr3pJovtbz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mware.com/en/VMware-NSX-Data-Center-for-vSphere/6.4/nsx_64_install.pdf" TargetMode="External"/><Relationship Id="rId2" Type="http://schemas.openxmlformats.org/officeDocument/2006/relationships/hyperlink" Target="https://docs.vmware.com/en/VMware-NSX-Data-Center-for-vSpher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ies.vmware.com/community/vmtn/nsx/content?filterID=contentstatus%5bpublished%5d~objecttype~objecttype%5bdocument%5d" TargetMode="External"/><Relationship Id="rId5" Type="http://schemas.openxmlformats.org/officeDocument/2006/relationships/hyperlink" Target="https://docs.vmware.com/en/VMware-NSX-T-Data-Center/2.3/nsxt_23_install.pdf" TargetMode="External"/><Relationship Id="rId4" Type="http://schemas.openxmlformats.org/officeDocument/2006/relationships/hyperlink" Target="https://docs.vmware.com/en/VMware-NSX-T-Data-Center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Flow" TargetMode="External"/><Relationship Id="rId2" Type="http://schemas.openxmlformats.org/officeDocument/2006/relationships/hyperlink" Target="https://en.wikipedia.org/wiki/Software-defined_networ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aAZAII2x0w&amp;list=PLle1SaPuZkhz067Mpozvccfi71QiXFtFV&amp;index=2" TargetMode="External"/><Relationship Id="rId5" Type="http://schemas.openxmlformats.org/officeDocument/2006/relationships/hyperlink" Target="https://www.pica8.com/advantages-leaf-spine-architecture/" TargetMode="External"/><Relationship Id="rId4" Type="http://schemas.openxmlformats.org/officeDocument/2006/relationships/hyperlink" Target="http://www.mellanox.com/blog/2018/04/why-leaf-spine-networks-taking-off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f=tweets&amp;vertical=default&amp;q=%23vCommunity" TargetMode="External"/><Relationship Id="rId2" Type="http://schemas.openxmlformats.org/officeDocument/2006/relationships/hyperlink" Target="https://twitter.com/hashtag/SeattleVMUG?src=hash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H8GBLyxWkJDfZG32kr3Y4g/playlists" TargetMode="External"/><Relationship Id="rId2" Type="http://schemas.openxmlformats.org/officeDocument/2006/relationships/hyperlink" Target="https://ovsorbi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il.openvswitch.org/mailman/listinfo" TargetMode="External"/><Relationship Id="rId4" Type="http://schemas.openxmlformats.org/officeDocument/2006/relationships/hyperlink" Target="https://twitter.com/Ben_Pfaf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stinesherry.com/" TargetMode="External"/><Relationship Id="rId2" Type="http://schemas.openxmlformats.org/officeDocument/2006/relationships/hyperlink" Target="https://twitter.com/justinesher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document/d/12BxY_QkR-NKAtIE7qqoBCki91TIcvhjwlWIzVLxgCj8/ed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ztZSAcfEv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.249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Where-Wizards-Stay-Up-Late/dp/068483267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76401"/>
            <a:ext cx="7620000" cy="2743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Learning SDN with NSX and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 as a vSphere admin for fun and profit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@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arielsanchezmor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V1.0</a:t>
            </a:r>
          </a:p>
        </p:txBody>
      </p:sp>
    </p:spTree>
    <p:extLst>
      <p:ext uri="{BB962C8B-B14F-4D97-AF65-F5344CB8AC3E}">
        <p14:creationId xmlns:p14="http://schemas.microsoft.com/office/powerpoint/2010/main" val="151595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CB91-6C10-423E-8619-880EBA36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The rise of the networking silo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421C-0A7B-4439-80E4-BECFE22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the beginning, the sysadmin did all the networking</a:t>
            </a:r>
          </a:p>
          <a:p>
            <a:r>
              <a:rPr lang="en-US" i="1" dirty="0">
                <a:solidFill>
                  <a:schemeClr val="bg1"/>
                </a:solidFill>
              </a:rPr>
              <a:t>To this day</a:t>
            </a:r>
            <a:r>
              <a:rPr lang="en-US" dirty="0">
                <a:solidFill>
                  <a:schemeClr val="bg1"/>
                </a:solidFill>
              </a:rPr>
              <a:t> BSD-based routers and firewalls power most of the internet, because of stability and permissive licensing</a:t>
            </a:r>
          </a:p>
          <a:p>
            <a:r>
              <a:rPr lang="en-US" dirty="0">
                <a:solidFill>
                  <a:schemeClr val="bg1"/>
                </a:solidFill>
              </a:rPr>
              <a:t>A brief history of Cisco’s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rise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recipe was to buy bigger switch/router/firewall to handle demand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238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CB91-6C10-423E-8619-880EBA36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 different way came along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421C-0A7B-4439-80E4-BECFE226A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Benefits of scale out (leaf-spine) vs scale up</a:t>
            </a:r>
          </a:p>
        </p:txBody>
      </p:sp>
      <p:pic>
        <p:nvPicPr>
          <p:cNvPr id="1028" name="Picture 4" descr="Image result for leaf spine vs 3 tier">
            <a:extLst>
              <a:ext uri="{FF2B5EF4-FFF2-40B4-BE49-F238E27FC236}">
                <a16:creationId xmlns:a16="http://schemas.microsoft.com/office/drawing/2014/main" id="{F4033373-EAC9-420D-889A-482A9409C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7" y="2133600"/>
            <a:ext cx="8170333" cy="45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4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The trend has reached mainstream</a:t>
            </a:r>
          </a:p>
        </p:txBody>
      </p:sp>
      <p:pic>
        <p:nvPicPr>
          <p:cNvPr id="6" name="Picture 2" descr="http://www.mellanox.com/blog/wp-content/uploads/1-26.png">
            <a:extLst>
              <a:ext uri="{FF2B5EF4-FFF2-40B4-BE49-F238E27FC236}">
                <a16:creationId xmlns:a16="http://schemas.microsoft.com/office/drawing/2014/main" id="{0916CDEC-CDE9-4211-BADE-CCDD85A01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18204"/>
            <a:ext cx="5511800" cy="543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34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CB91-6C10-423E-8619-880EBA36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Networking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421C-0A7B-4439-80E4-BECFE22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big breakthrough was the invention of overlay networks</a:t>
            </a:r>
          </a:p>
          <a:p>
            <a:r>
              <a:rPr lang="en-US" dirty="0">
                <a:solidFill>
                  <a:schemeClr val="bg1"/>
                </a:solidFill>
              </a:rPr>
              <a:t>Management of </a:t>
            </a:r>
            <a:r>
              <a:rPr lang="en-US" i="1" dirty="0">
                <a:solidFill>
                  <a:schemeClr val="bg1"/>
                </a:solidFill>
              </a:rPr>
              <a:t>individual</a:t>
            </a:r>
            <a:r>
              <a:rPr lang="en-US" dirty="0">
                <a:solidFill>
                  <a:schemeClr val="bg1"/>
                </a:solidFill>
              </a:rPr>
              <a:t> devices, upgrade and migrations of big devices was very painful</a:t>
            </a:r>
          </a:p>
          <a:p>
            <a:r>
              <a:rPr lang="en-US" dirty="0">
                <a:solidFill>
                  <a:schemeClr val="bg1"/>
                </a:solidFill>
              </a:rPr>
              <a:t>Servers/NICs became cheaper, buy direct</a:t>
            </a:r>
          </a:p>
          <a:p>
            <a:r>
              <a:rPr lang="en-US" dirty="0">
                <a:solidFill>
                  <a:schemeClr val="bg1"/>
                </a:solidFill>
              </a:rPr>
              <a:t>Cloud scale companies solved the problems themselves, with the help of academics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7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Software Defined Networking?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Remove dependence on hardware vendor management interfaces</a:t>
            </a:r>
          </a:p>
          <a:p>
            <a:r>
              <a:rPr lang="en-US" dirty="0">
                <a:solidFill>
                  <a:schemeClr val="bg1"/>
                </a:solidFill>
              </a:rPr>
              <a:t>Operating an open management/control plane separate from data plane </a:t>
            </a:r>
          </a:p>
          <a:p>
            <a:r>
              <a:rPr lang="en-US" dirty="0">
                <a:solidFill>
                  <a:schemeClr val="bg1"/>
                </a:solidFill>
              </a:rPr>
              <a:t>Dictate forwarding behavior from a central point, running as a distributed system</a:t>
            </a:r>
          </a:p>
          <a:p>
            <a:r>
              <a:rPr lang="en-US" dirty="0">
                <a:solidFill>
                  <a:schemeClr val="bg1"/>
                </a:solidFill>
              </a:rPr>
              <a:t>Programmability of network manipulation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7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 recent video</a:t>
            </a:r>
          </a:p>
        </p:txBody>
      </p:sp>
      <p:pic>
        <p:nvPicPr>
          <p:cNvPr id="6" name="Online Media 5" title="What is software-defined networking (SDN)?">
            <a:hlinkClick r:id="" action="ppaction://media"/>
            <a:extLst>
              <a:ext uri="{FF2B5EF4-FFF2-40B4-BE49-F238E27FC236}">
                <a16:creationId xmlns:a16="http://schemas.microsoft.com/office/drawing/2014/main" id="{D0AEC214-80AC-4803-99A7-26946AB98A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2" y="1200150"/>
            <a:ext cx="8839198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8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0871-83BD-4371-AA80-523E9D3B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History and concepts of SDN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9FD7-6088-4710-A518-E851F9D3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5410200" cy="4525963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Nicira</a:t>
            </a:r>
            <a:r>
              <a:rPr lang="en-US" dirty="0">
                <a:solidFill>
                  <a:schemeClr val="bg1"/>
                </a:solidFill>
              </a:rPr>
              <a:t> -&gt;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 -&gt; NSX</a:t>
            </a:r>
          </a:p>
          <a:p>
            <a:r>
              <a:rPr lang="en-US" dirty="0" err="1">
                <a:solidFill>
                  <a:schemeClr val="bg1"/>
                </a:solidFill>
              </a:rPr>
              <a:t>Nicira</a:t>
            </a:r>
            <a:r>
              <a:rPr lang="en-US" dirty="0">
                <a:solidFill>
                  <a:schemeClr val="bg1"/>
                </a:solidFill>
              </a:rPr>
              <a:t> was co-founded by Martin Casado, who served as the CTO, Nick McKeown and Scott </a:t>
            </a:r>
            <a:r>
              <a:rPr lang="en-US" dirty="0" err="1">
                <a:solidFill>
                  <a:schemeClr val="bg1"/>
                </a:solidFill>
              </a:rPr>
              <a:t>Shenker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Ben Pfaff, an early employee, has been great at promoting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 and SDN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pbs.twimg.com/media/DFMKTqXXgAQKX19.jpg">
            <a:extLst>
              <a:ext uri="{FF2B5EF4-FFF2-40B4-BE49-F238E27FC236}">
                <a16:creationId xmlns:a16="http://schemas.microsoft.com/office/drawing/2014/main" id="{97BBCE50-5AE8-43D2-9EA0-9C27B22F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71907"/>
            <a:ext cx="30861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837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0871-83BD-4371-AA80-523E9D3B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My interview with Ben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9FD7-6088-4710-A518-E851F9D36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Who is Ben Pfaff  1    2</a:t>
            </a:r>
          </a:p>
          <a:p>
            <a:r>
              <a:rPr lang="en-US" dirty="0" err="1">
                <a:solidFill>
                  <a:schemeClr val="bg1"/>
                </a:solidFill>
              </a:rPr>
              <a:t>Nicira</a:t>
            </a:r>
            <a:r>
              <a:rPr lang="en-US" dirty="0">
                <a:solidFill>
                  <a:schemeClr val="bg1"/>
                </a:solidFill>
              </a:rPr>
              <a:t> and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 story 1    2    3</a:t>
            </a:r>
          </a:p>
          <a:p>
            <a:r>
              <a:rPr lang="en-US" dirty="0">
                <a:solidFill>
                  <a:schemeClr val="bg1"/>
                </a:solidFill>
              </a:rPr>
              <a:t>What is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>
                <a:solidFill>
                  <a:schemeClr val="bg1"/>
                </a:solidFill>
              </a:rPr>
              <a:t>Control / Data planes, OpenFlow, ONF</a:t>
            </a:r>
          </a:p>
          <a:p>
            <a:r>
              <a:rPr lang="en-US" dirty="0">
                <a:solidFill>
                  <a:schemeClr val="bg1"/>
                </a:solidFill>
              </a:rPr>
              <a:t>How much </a:t>
            </a:r>
            <a:r>
              <a:rPr lang="en-US" dirty="0" err="1">
                <a:solidFill>
                  <a:schemeClr val="bg1"/>
                </a:solidFill>
              </a:rPr>
              <a:t>OvS</a:t>
            </a:r>
            <a:r>
              <a:rPr lang="en-US" dirty="0">
                <a:solidFill>
                  <a:schemeClr val="bg1"/>
                </a:solidFill>
              </a:rPr>
              <a:t> is used by NSX-T?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1 Who is Ben Pfaff part 1">
            <a:hlinkClick r:id="" action="ppaction://media"/>
            <a:extLst>
              <a:ext uri="{FF2B5EF4-FFF2-40B4-BE49-F238E27FC236}">
                <a16:creationId xmlns:a16="http://schemas.microsoft.com/office/drawing/2014/main" id="{B12FA446-2B9B-4A60-95B9-C5503715B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996411" y="1752600"/>
            <a:ext cx="304800" cy="304800"/>
          </a:xfrm>
          <a:prstGeom prst="rect">
            <a:avLst/>
          </a:prstGeom>
        </p:spPr>
      </p:pic>
      <p:pic>
        <p:nvPicPr>
          <p:cNvPr id="5" name="1 Who is Ben Pfaff part 2">
            <a:hlinkClick r:id="" action="ppaction://media"/>
            <a:extLst>
              <a:ext uri="{FF2B5EF4-FFF2-40B4-BE49-F238E27FC236}">
                <a16:creationId xmlns:a16="http://schemas.microsoft.com/office/drawing/2014/main" id="{53662020-8643-4AED-BCEA-5A2C5DC39F9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589842" y="1752600"/>
            <a:ext cx="304800" cy="304800"/>
          </a:xfrm>
          <a:prstGeom prst="rect">
            <a:avLst/>
          </a:prstGeom>
        </p:spPr>
      </p:pic>
      <p:pic>
        <p:nvPicPr>
          <p:cNvPr id="6" name="2 Nicira and Open vSwitch story part 1">
            <a:hlinkClick r:id="" action="ppaction://media"/>
            <a:extLst>
              <a:ext uri="{FF2B5EF4-FFF2-40B4-BE49-F238E27FC236}">
                <a16:creationId xmlns:a16="http://schemas.microsoft.com/office/drawing/2014/main" id="{974D3738-6050-4FE8-8894-0A3EC81D02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096000" y="2362200"/>
            <a:ext cx="304800" cy="304800"/>
          </a:xfrm>
          <a:prstGeom prst="rect">
            <a:avLst/>
          </a:prstGeom>
        </p:spPr>
      </p:pic>
      <p:pic>
        <p:nvPicPr>
          <p:cNvPr id="7" name="2 Nicira and Open vSwitch story part 2">
            <a:hlinkClick r:id="" action="ppaction://media"/>
            <a:extLst>
              <a:ext uri="{FF2B5EF4-FFF2-40B4-BE49-F238E27FC236}">
                <a16:creationId xmlns:a16="http://schemas.microsoft.com/office/drawing/2014/main" id="{75A7F056-DEF4-4D75-9955-0F69A92FE05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705600" y="2362200"/>
            <a:ext cx="304800" cy="304800"/>
          </a:xfrm>
          <a:prstGeom prst="rect">
            <a:avLst/>
          </a:prstGeom>
        </p:spPr>
      </p:pic>
      <p:pic>
        <p:nvPicPr>
          <p:cNvPr id="8" name="2 Nicira and Open vSwitch story part 3">
            <a:hlinkClick r:id="" action="ppaction://media"/>
            <a:extLst>
              <a:ext uri="{FF2B5EF4-FFF2-40B4-BE49-F238E27FC236}">
                <a16:creationId xmlns:a16="http://schemas.microsoft.com/office/drawing/2014/main" id="{3032C398-3463-4C28-B258-3BD6A23A883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77100" y="2362200"/>
            <a:ext cx="304800" cy="304800"/>
          </a:xfrm>
          <a:prstGeom prst="rect">
            <a:avLst/>
          </a:prstGeom>
        </p:spPr>
      </p:pic>
      <p:pic>
        <p:nvPicPr>
          <p:cNvPr id="9" name="3 What is Open vSwitch">
            <a:hlinkClick r:id="" action="ppaction://media"/>
            <a:extLst>
              <a:ext uri="{FF2B5EF4-FFF2-40B4-BE49-F238E27FC236}">
                <a16:creationId xmlns:a16="http://schemas.microsoft.com/office/drawing/2014/main" id="{8B8BDE47-8BAF-4A14-9C59-1E6563900D4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724400" y="2971800"/>
            <a:ext cx="304800" cy="304800"/>
          </a:xfrm>
          <a:prstGeom prst="rect">
            <a:avLst/>
          </a:prstGeom>
        </p:spPr>
      </p:pic>
      <p:pic>
        <p:nvPicPr>
          <p:cNvPr id="10" name="4 Control, Data plane, OpenFlow, Open Networking Foundation">
            <a:hlinkClick r:id="" action="ppaction://media"/>
            <a:extLst>
              <a:ext uri="{FF2B5EF4-FFF2-40B4-BE49-F238E27FC236}">
                <a16:creationId xmlns:a16="http://schemas.microsoft.com/office/drawing/2014/main" id="{EFF08DB6-C670-4287-99A0-B39D1AD0BB30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239000" y="3532388"/>
            <a:ext cx="304800" cy="304800"/>
          </a:xfrm>
          <a:prstGeom prst="rect">
            <a:avLst/>
          </a:prstGeom>
        </p:spPr>
      </p:pic>
      <p:pic>
        <p:nvPicPr>
          <p:cNvPr id="11" name="5 How much Open vSwitch is there in NSX-T">
            <a:hlinkClick r:id="" action="ppaction://media"/>
            <a:extLst>
              <a:ext uri="{FF2B5EF4-FFF2-40B4-BE49-F238E27FC236}">
                <a16:creationId xmlns:a16="http://schemas.microsoft.com/office/drawing/2014/main" id="{75CF3FD8-4E7C-4DCE-A041-A08BBC2895E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00800" y="4114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0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6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357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3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67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65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NSX Data Center for vSphere</a:t>
            </a:r>
          </a:p>
        </p:txBody>
      </p:sp>
      <p:pic>
        <p:nvPicPr>
          <p:cNvPr id="5" name="Picture 2" descr="Image result for nsx-t components">
            <a:extLst>
              <a:ext uri="{FF2B5EF4-FFF2-40B4-BE49-F238E27FC236}">
                <a16:creationId xmlns:a16="http://schemas.microsoft.com/office/drawing/2014/main" id="{985AB929-8DDB-4C9A-AF5E-3CBAF1045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5" y="1295400"/>
            <a:ext cx="833426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82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NSX-T for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3622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Works with several Compute Managers</a:t>
            </a:r>
          </a:p>
          <a:p>
            <a:r>
              <a:rPr lang="en-US" dirty="0">
                <a:solidFill>
                  <a:schemeClr val="bg1"/>
                </a:solidFill>
              </a:rPr>
              <a:t>New N-VDS or </a:t>
            </a:r>
            <a:r>
              <a:rPr lang="en-US" dirty="0" err="1">
                <a:solidFill>
                  <a:schemeClr val="bg1"/>
                </a:solidFill>
              </a:rPr>
              <a:t>OvS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result for nsx-t components">
            <a:extLst>
              <a:ext uri="{FF2B5EF4-FFF2-40B4-BE49-F238E27FC236}">
                <a16:creationId xmlns:a16="http://schemas.microsoft.com/office/drawing/2014/main" id="{0AA78DAA-1670-4416-A929-94B9A583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86" y="1676400"/>
            <a:ext cx="658680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8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27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find this PPT and any source code in blogs.arielsanchezmora.com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34000"/>
            <a:ext cx="6400800" cy="1066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 tweet @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arielsanchezmor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388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Openflow</a:t>
            </a:r>
            <a:r>
              <a:rPr lang="en-US" dirty="0">
                <a:solidFill>
                  <a:schemeClr val="bg1"/>
                </a:solidFill>
              </a:rPr>
              <a:t> /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23622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Several OpenFlow controllers</a:t>
            </a:r>
          </a:p>
          <a:p>
            <a:r>
              <a:rPr lang="en-US" dirty="0">
                <a:solidFill>
                  <a:schemeClr val="bg1"/>
                </a:solidFill>
              </a:rPr>
              <a:t>Production quality open source software switch</a:t>
            </a:r>
          </a:p>
        </p:txBody>
      </p:sp>
      <p:pic>
        <p:nvPicPr>
          <p:cNvPr id="7170" name="Picture 2" descr="Image result for openflow">
            <a:extLst>
              <a:ext uri="{FF2B5EF4-FFF2-40B4-BE49-F238E27FC236}">
                <a16:creationId xmlns:a16="http://schemas.microsoft.com/office/drawing/2014/main" id="{FCFC2274-26F9-4CDD-A70F-3139C3A2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863" y="1447800"/>
            <a:ext cx="6125737" cy="528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0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Concepts in common for 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 services: routing, switching, load balancing, firewalling (all layers)</a:t>
            </a:r>
          </a:p>
          <a:p>
            <a:r>
              <a:rPr lang="en-US" dirty="0">
                <a:solidFill>
                  <a:schemeClr val="bg1"/>
                </a:solidFill>
              </a:rPr>
              <a:t>There’s a hypervisor (vSphere, Linux KVM host)</a:t>
            </a:r>
          </a:p>
          <a:p>
            <a:r>
              <a:rPr lang="en-US" dirty="0">
                <a:solidFill>
                  <a:schemeClr val="bg1"/>
                </a:solidFill>
              </a:rPr>
              <a:t>There’s a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 (vSphere standard or distributed, N-VDS for NSX-T,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There’s a differentiation from data, control and management planes</a:t>
            </a:r>
          </a:p>
          <a:p>
            <a:r>
              <a:rPr lang="en-US" dirty="0">
                <a:solidFill>
                  <a:schemeClr val="bg1"/>
                </a:solidFill>
              </a:rPr>
              <a:t>Requirement is to scale and upgrade software on demand</a:t>
            </a:r>
          </a:p>
        </p:txBody>
      </p:sp>
    </p:spTree>
    <p:extLst>
      <p:ext uri="{BB962C8B-B14F-4D97-AF65-F5344CB8AC3E}">
        <p14:creationId xmlns:p14="http://schemas.microsoft.com/office/powerpoint/2010/main" val="151094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Learning SDN with NSX/</a:t>
            </a:r>
            <a:r>
              <a:rPr lang="en-US" u="sng" dirty="0" err="1">
                <a:solidFill>
                  <a:srgbClr val="00B0F0"/>
                </a:solidFill>
              </a:rPr>
              <a:t>OvS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76400"/>
            <a:ext cx="88392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 a networking background (TCP/IP, routing, firewall concepts)</a:t>
            </a:r>
          </a:p>
          <a:p>
            <a:r>
              <a:rPr lang="en-US" dirty="0">
                <a:solidFill>
                  <a:schemeClr val="bg1"/>
                </a:solidFill>
              </a:rPr>
              <a:t>Hey if you’re CCIE this is easy!</a:t>
            </a:r>
          </a:p>
          <a:p>
            <a:r>
              <a:rPr lang="en-US" dirty="0">
                <a:solidFill>
                  <a:schemeClr val="bg1"/>
                </a:solidFill>
              </a:rPr>
              <a:t>NSX-V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Install Configure Manage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Troubleshooting and Operations</a:t>
            </a:r>
            <a:r>
              <a:rPr lang="en-US" dirty="0">
                <a:solidFill>
                  <a:schemeClr val="bg1"/>
                </a:solidFill>
              </a:rPr>
              <a:t> (NSX-T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now has ICM </a:t>
            </a:r>
            <a:r>
              <a:rPr lang="en-US" dirty="0">
                <a:solidFill>
                  <a:schemeClr val="bg1"/>
                </a:solidFill>
              </a:rPr>
              <a:t>as well!)</a:t>
            </a:r>
          </a:p>
          <a:p>
            <a:r>
              <a:rPr lang="en-US" dirty="0">
                <a:solidFill>
                  <a:schemeClr val="bg1"/>
                </a:solidFill>
              </a:rPr>
              <a:t>SDN Associate Certification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https://www.opennetworking.org/skills-certification/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7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C4E7-8FF9-4184-B1B4-E97E5FF1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00B0F0"/>
                </a:solidFill>
              </a:rPr>
              <a:t>Learning NSX from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3A7B-FE21-4097-B692-22A1F6EB7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VCP6-NV</a:t>
            </a:r>
          </a:p>
          <a:p>
            <a:r>
              <a:rPr lang="en-US" dirty="0">
                <a:solidFill>
                  <a:schemeClr val="bg1"/>
                </a:solidFill>
              </a:rPr>
              <a:t>Elver Sena Sosa’s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book</a:t>
            </a:r>
            <a:r>
              <a:rPr lang="en-US" dirty="0">
                <a:solidFill>
                  <a:schemeClr val="bg1"/>
                </a:solidFill>
              </a:rPr>
              <a:t> is AMAZING</a:t>
            </a:r>
          </a:p>
          <a:p>
            <a:r>
              <a:rPr lang="en-US" dirty="0">
                <a:solidFill>
                  <a:schemeClr val="bg1"/>
                </a:solidFill>
              </a:rPr>
              <a:t>VCAP6-NV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free training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There’s no substitute for hands-on</a:t>
            </a: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Hands on Labs</a:t>
            </a:r>
            <a:r>
              <a:rPr lang="en-US" dirty="0">
                <a:solidFill>
                  <a:schemeClr val="bg1"/>
                </a:solidFill>
              </a:rPr>
              <a:t> (nine labs now)</a:t>
            </a: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VMUG Advantage</a:t>
            </a:r>
            <a:r>
              <a:rPr lang="en-US" dirty="0">
                <a:solidFill>
                  <a:schemeClr val="bg1"/>
                </a:solidFill>
              </a:rPr>
              <a:t> (typically discounted today)</a:t>
            </a:r>
          </a:p>
          <a:p>
            <a:r>
              <a:rPr lang="en-US" dirty="0">
                <a:solidFill>
                  <a:schemeClr val="bg1"/>
                </a:solidFill>
              </a:rPr>
              <a:t>Great  NSX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demo site </a:t>
            </a:r>
            <a:r>
              <a:rPr lang="en-US" dirty="0">
                <a:solidFill>
                  <a:schemeClr val="bg1"/>
                </a:solidFill>
              </a:rPr>
              <a:t>to show co-workers</a:t>
            </a:r>
          </a:p>
        </p:txBody>
      </p:sp>
      <p:pic>
        <p:nvPicPr>
          <p:cNvPr id="6146" name="Picture 2" descr="VCP6-NV Official Cert Guide (Exam #2V0-641)">
            <a:extLst>
              <a:ext uri="{FF2B5EF4-FFF2-40B4-BE49-F238E27FC236}">
                <a16:creationId xmlns:a16="http://schemas.microsoft.com/office/drawing/2014/main" id="{F80EB3E0-18B9-41A6-909D-7CB9D7AB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24000"/>
            <a:ext cx="1524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26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0C4E7-8FF9-4184-B1B4-E97E5FF12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sz="4900" dirty="0">
                <a:solidFill>
                  <a:srgbClr val="00B0F0"/>
                </a:solidFill>
              </a:rPr>
              <a:t>Learning Open </a:t>
            </a:r>
            <a:r>
              <a:rPr lang="en-US" sz="4900" dirty="0" err="1">
                <a:solidFill>
                  <a:srgbClr val="00B0F0"/>
                </a:solidFill>
              </a:rPr>
              <a:t>vSwitch</a:t>
            </a:r>
            <a:endParaRPr lang="en-US" sz="4900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3A7B-FE21-4097-B692-22A1F6EB7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Go to openvswitch.org</a:t>
            </a:r>
          </a:p>
          <a:p>
            <a:r>
              <a:rPr lang="en-US" dirty="0">
                <a:solidFill>
                  <a:schemeClr val="bg1"/>
                </a:solidFill>
              </a:rPr>
              <a:t>Watch </a:t>
            </a:r>
            <a:r>
              <a:rPr lang="en-US" dirty="0" err="1">
                <a:solidFill>
                  <a:schemeClr val="bg1"/>
                </a:solidFill>
              </a:rPr>
              <a:t>Youtube</a:t>
            </a:r>
            <a:r>
              <a:rPr lang="en-US" dirty="0">
                <a:solidFill>
                  <a:schemeClr val="bg1"/>
                </a:solidFill>
              </a:rPr>
              <a:t> videos (my SDN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playlist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Start with Linux VMs</a:t>
            </a:r>
          </a:p>
          <a:p>
            <a:r>
              <a:rPr lang="en-US" dirty="0">
                <a:solidFill>
                  <a:schemeClr val="bg1"/>
                </a:solidFill>
              </a:rPr>
              <a:t>Find a cheap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r>
              <a:rPr lang="en-US" dirty="0">
                <a:solidFill>
                  <a:schemeClr val="bg1"/>
                </a:solidFill>
              </a:rPr>
              <a:t> enabled switch</a:t>
            </a:r>
          </a:p>
          <a:p>
            <a:r>
              <a:rPr lang="en-US" dirty="0">
                <a:solidFill>
                  <a:schemeClr val="bg1"/>
                </a:solidFill>
              </a:rPr>
              <a:t>Northbound networks sold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several cheap ones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Find OpenFlow compliant </a:t>
            </a:r>
            <a:r>
              <a:rPr lang="en-US" dirty="0" err="1">
                <a:solidFill>
                  <a:schemeClr val="bg1"/>
                </a:solidFill>
              </a:rPr>
              <a:t>whitebox</a:t>
            </a:r>
            <a:r>
              <a:rPr lang="en-US" dirty="0">
                <a:solidFill>
                  <a:schemeClr val="bg1"/>
                </a:solidFill>
              </a:rPr>
              <a:t> switches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solidFill>
                  <a:srgbClr val="00B0F0"/>
                </a:solidFill>
              </a:rPr>
              <a:t>Why I think it’s important to learn 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We’re told that IT has to be faster</a:t>
            </a:r>
          </a:p>
          <a:p>
            <a:r>
              <a:rPr lang="en-US" dirty="0">
                <a:solidFill>
                  <a:schemeClr val="bg1"/>
                </a:solidFill>
              </a:rPr>
              <a:t>Programmable, embedded security</a:t>
            </a:r>
          </a:p>
          <a:p>
            <a:r>
              <a:rPr lang="en-US" dirty="0">
                <a:solidFill>
                  <a:schemeClr val="bg1"/>
                </a:solidFill>
              </a:rPr>
              <a:t>Cloud speed (resources at the standby for consumption and cost optimization)</a:t>
            </a:r>
          </a:p>
          <a:p>
            <a:r>
              <a:rPr lang="en-US" dirty="0">
                <a:solidFill>
                  <a:schemeClr val="bg1"/>
                </a:solidFill>
              </a:rPr>
              <a:t>Networking is no longer the sole domain of the networking team – because of cloud</a:t>
            </a:r>
          </a:p>
          <a:p>
            <a:r>
              <a:rPr lang="en-US" dirty="0">
                <a:solidFill>
                  <a:schemeClr val="bg1"/>
                </a:solidFill>
              </a:rPr>
              <a:t>Learning the 3 main Cloud VPCs is one of the best things you can do today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SDN programmability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2019 skill to have: interact with REST APIs</a:t>
            </a:r>
          </a:p>
          <a:p>
            <a:r>
              <a:rPr lang="en-US" dirty="0">
                <a:solidFill>
                  <a:schemeClr val="bg1"/>
                </a:solidFill>
              </a:rPr>
              <a:t>The real power comes from the automation (think Ansible or Terraform) capabilities to provision new networks and services</a:t>
            </a:r>
          </a:p>
          <a:p>
            <a:r>
              <a:rPr lang="en-US" dirty="0">
                <a:solidFill>
                  <a:schemeClr val="bg1"/>
                </a:solidFill>
              </a:rPr>
              <a:t>The networking folks are just waking up to the revolution you’ve heard for years (Git, infrastructure as code)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Software Gone Wild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Packet Pushers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937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Getting started with REST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https://vCenter/apiexplorer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Kyle Ruddy did an excellent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vBrownBag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2"/>
              </a:rPr>
              <a:t>video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07002-F727-4BE9-A362-1F51AEB7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67000"/>
            <a:ext cx="8072783" cy="39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02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NSX you really want to dig into the documentation</a:t>
            </a:r>
          </a:p>
          <a:p>
            <a:r>
              <a:rPr lang="en-US" dirty="0">
                <a:solidFill>
                  <a:schemeClr val="bg1"/>
                </a:solidFill>
              </a:rPr>
              <a:t>NSX Data Center for vSphere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documentation</a:t>
            </a:r>
            <a:r>
              <a:rPr lang="en-US" dirty="0">
                <a:solidFill>
                  <a:schemeClr val="bg1"/>
                </a:solidFill>
              </a:rPr>
              <a:t> and 6.4.4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installation guide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NSX-T Data Center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documentation</a:t>
            </a:r>
            <a:r>
              <a:rPr lang="en-US" dirty="0">
                <a:solidFill>
                  <a:schemeClr val="bg1"/>
                </a:solidFill>
              </a:rPr>
              <a:t> and 2.3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installation guide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VMTN forums</a:t>
            </a:r>
            <a:r>
              <a:rPr lang="en-US" dirty="0">
                <a:solidFill>
                  <a:schemeClr val="bg1"/>
                </a:solidFill>
              </a:rPr>
              <a:t> are very active!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29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My favorite links on 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SDN by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Wikipedia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OpenFlow by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Wikipedia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Leaf spine by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Mellanox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Pica8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Amit Vahdat of Google Networking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explaining their pain points</a:t>
            </a:r>
            <a:r>
              <a:rPr lang="en-US" dirty="0">
                <a:solidFill>
                  <a:schemeClr val="bg1"/>
                </a:solidFill>
              </a:rPr>
              <a:t> that led to SDN adoption</a:t>
            </a:r>
          </a:p>
          <a:p>
            <a:r>
              <a:rPr lang="en-US" dirty="0">
                <a:solidFill>
                  <a:schemeClr val="bg1"/>
                </a:solidFill>
              </a:rPr>
              <a:t>Today, just Google and watch some videos, note the date as some are from early 2000s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2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 favor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611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a pic during this session. Tweet it out with </a:t>
            </a:r>
            <a:r>
              <a:rPr lang="en-US" dirty="0">
                <a:hlinkClick r:id="rId2"/>
              </a:rPr>
              <a:t>#</a:t>
            </a:r>
            <a:r>
              <a:rPr lang="en-US" dirty="0" err="1">
                <a:hlinkClick r:id="rId2"/>
              </a:rPr>
              <a:t>SeattleVMUG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 really like interacting with people in Twitter and the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#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– send me any thoughts from today, your cat pictures and your blog posts!</a:t>
            </a:r>
          </a:p>
        </p:txBody>
      </p:sp>
    </p:spTree>
    <p:extLst>
      <p:ext uri="{BB962C8B-B14F-4D97-AF65-F5344CB8AC3E}">
        <p14:creationId xmlns:p14="http://schemas.microsoft.com/office/powerpoint/2010/main" val="125722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Keep up to date with </a:t>
            </a:r>
            <a:r>
              <a:rPr lang="en-US" dirty="0" err="1">
                <a:solidFill>
                  <a:srgbClr val="00B0F0"/>
                </a:solidFill>
              </a:rPr>
              <a:t>OvS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OvS</a:t>
            </a:r>
            <a:r>
              <a:rPr lang="en-US" dirty="0">
                <a:solidFill>
                  <a:schemeClr val="bg1"/>
                </a:solidFill>
              </a:rPr>
              <a:t> Orbit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podcast</a:t>
            </a:r>
            <a:r>
              <a:rPr lang="en-US" dirty="0">
                <a:solidFill>
                  <a:schemeClr val="bg1"/>
                </a:solidFill>
              </a:rPr>
              <a:t> (65 episodes!)</a:t>
            </a:r>
          </a:p>
          <a:p>
            <a:r>
              <a:rPr lang="en-US" dirty="0" err="1">
                <a:solidFill>
                  <a:schemeClr val="bg1"/>
                </a:solidFill>
              </a:rPr>
              <a:t>OvS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Youtube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Channel</a:t>
            </a:r>
            <a:r>
              <a:rPr lang="en-US" dirty="0">
                <a:solidFill>
                  <a:schemeClr val="bg1"/>
                </a:solidFill>
              </a:rPr>
              <a:t> (2015-2018!)</a:t>
            </a:r>
          </a:p>
          <a:p>
            <a:r>
              <a:rPr lang="en-US" dirty="0">
                <a:solidFill>
                  <a:schemeClr val="bg1"/>
                </a:solidFill>
              </a:rPr>
              <a:t>Follow </a:t>
            </a:r>
            <a:r>
              <a:rPr lang="en-US" dirty="0" err="1">
                <a:solidFill>
                  <a:schemeClr val="bg1"/>
                </a:solidFill>
              </a:rPr>
              <a:t>Ben_Pfaff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https://twitter.com/Ben_Pfaff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Mailing list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https://mail.openvswitch.org/mailman/listinfo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77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Keep up to date with general SDN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Justine Sherry is a Carnegie Mellon University professor and very active on twitter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https://twitter.com/justinesherry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http://www.justinesherry.com/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Programmable Networks Course schedule with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reading assignments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71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F0"/>
                </a:solidFill>
              </a:rPr>
              <a:t>Homelab</a:t>
            </a:r>
            <a:r>
              <a:rPr lang="en-US" dirty="0">
                <a:solidFill>
                  <a:srgbClr val="00B0F0"/>
                </a:solidFill>
              </a:rPr>
              <a:t>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brought my small </a:t>
            </a:r>
            <a:r>
              <a:rPr lang="en-US" dirty="0" err="1">
                <a:solidFill>
                  <a:schemeClr val="bg1"/>
                </a:solidFill>
              </a:rPr>
              <a:t>homelab</a:t>
            </a:r>
            <a:r>
              <a:rPr lang="en-US" dirty="0">
                <a:solidFill>
                  <a:schemeClr val="bg1"/>
                </a:solidFill>
              </a:rPr>
              <a:t> with me!</a:t>
            </a:r>
          </a:p>
          <a:p>
            <a:r>
              <a:rPr lang="en-US" dirty="0">
                <a:solidFill>
                  <a:schemeClr val="bg1"/>
                </a:solidFill>
              </a:rPr>
              <a:t>Pi, Linux host, host with vCenter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8097E-66A3-44C7-B7A1-2FAE59045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22" y="2743200"/>
            <a:ext cx="7606678" cy="39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7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Things I want to do in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4582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Wireless AP from the Pi for the exploration part</a:t>
            </a:r>
          </a:p>
          <a:p>
            <a:r>
              <a:rPr lang="en-US" dirty="0">
                <a:solidFill>
                  <a:schemeClr val="bg1"/>
                </a:solidFill>
              </a:rPr>
              <a:t>Install Faucet as an OpenFlow Controller as a container in the Pi, following this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D</a:t>
            </a:r>
            <a:r>
              <a:rPr lang="en-US" dirty="0">
                <a:solidFill>
                  <a:schemeClr val="bg1"/>
                </a:solidFill>
                <a:hlinkClick r:id="rId2"/>
              </a:rPr>
              <a:t>emo</a:t>
            </a:r>
            <a:r>
              <a:rPr lang="en-US" dirty="0">
                <a:solidFill>
                  <a:schemeClr val="bg1"/>
                </a:solidFill>
              </a:rPr>
              <a:t> by Ben Pfaff</a:t>
            </a:r>
          </a:p>
          <a:p>
            <a:r>
              <a:rPr lang="en-US" dirty="0">
                <a:solidFill>
                  <a:schemeClr val="bg1"/>
                </a:solidFill>
              </a:rPr>
              <a:t>Connect both the </a:t>
            </a:r>
            <a:r>
              <a:rPr lang="en-US" dirty="0" err="1">
                <a:solidFill>
                  <a:schemeClr val="bg1"/>
                </a:solidFill>
              </a:rPr>
              <a:t>ZodiacGX</a:t>
            </a:r>
            <a:r>
              <a:rPr lang="en-US" dirty="0">
                <a:solidFill>
                  <a:schemeClr val="bg1"/>
                </a:solidFill>
              </a:rPr>
              <a:t> and the Linux host to the controller, and compare to NSX-T</a:t>
            </a:r>
          </a:p>
          <a:p>
            <a:r>
              <a:rPr lang="en-US" dirty="0">
                <a:solidFill>
                  <a:schemeClr val="bg1"/>
                </a:solidFill>
              </a:rPr>
              <a:t>Show some flows, overlay networking in real time</a:t>
            </a:r>
          </a:p>
        </p:txBody>
      </p:sp>
    </p:spTree>
    <p:extLst>
      <p:ext uri="{BB962C8B-B14F-4D97-AF65-F5344CB8AC3E}">
        <p14:creationId xmlns:p14="http://schemas.microsoft.com/office/powerpoint/2010/main" val="181268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Let’s explore and have fun!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Raspberry Pi (wireless, DNS) – </a:t>
            </a:r>
            <a:r>
              <a:rPr lang="en-US" strike="sngStrike" dirty="0">
                <a:solidFill>
                  <a:schemeClr val="bg1"/>
                </a:solidFill>
              </a:rPr>
              <a:t>SDNCATS</a:t>
            </a:r>
          </a:p>
          <a:p>
            <a:r>
              <a:rPr lang="en-US" dirty="0">
                <a:solidFill>
                  <a:schemeClr val="bg1"/>
                </a:solidFill>
              </a:rPr>
              <a:t>Zodiac GX </a:t>
            </a:r>
            <a:r>
              <a:rPr lang="en-US" dirty="0" err="1">
                <a:solidFill>
                  <a:schemeClr val="bg1"/>
                </a:solidFill>
              </a:rPr>
              <a:t>OvS</a:t>
            </a:r>
            <a:r>
              <a:rPr lang="en-US" dirty="0">
                <a:solidFill>
                  <a:schemeClr val="bg1"/>
                </a:solidFill>
              </a:rPr>
              <a:t> switch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http://192.168.1.249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vCenter 192.168.1.202, host 192.168.1.101</a:t>
            </a:r>
          </a:p>
          <a:p>
            <a:r>
              <a:rPr lang="en-US" dirty="0">
                <a:solidFill>
                  <a:schemeClr val="bg1"/>
                </a:solidFill>
              </a:rPr>
              <a:t>Linux VMs 192.168.1.232/233</a:t>
            </a:r>
          </a:p>
          <a:p>
            <a:r>
              <a:rPr lang="en-US" dirty="0">
                <a:solidFill>
                  <a:schemeClr val="bg1"/>
                </a:solidFill>
              </a:rPr>
              <a:t>Linux host 192.168.101</a:t>
            </a:r>
          </a:p>
          <a:p>
            <a:r>
              <a:rPr lang="en-US" dirty="0">
                <a:solidFill>
                  <a:schemeClr val="bg1"/>
                </a:solidFill>
              </a:rPr>
              <a:t>All passwords VMware1!, user root or </a:t>
            </a:r>
            <a:r>
              <a:rPr lang="en-US" dirty="0" err="1">
                <a:solidFill>
                  <a:schemeClr val="bg1"/>
                </a:solidFill>
              </a:rPr>
              <a:t>administrator@vsphere.local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21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We’re done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First time giving this talk, please </a:t>
            </a:r>
            <a:r>
              <a:rPr lang="en-US" dirty="0" err="1">
                <a:solidFill>
                  <a:schemeClr val="bg1"/>
                </a:solidFill>
              </a:rPr>
              <a:t>please</a:t>
            </a:r>
            <a:r>
              <a:rPr lang="en-US" dirty="0">
                <a:solidFill>
                  <a:schemeClr val="bg1"/>
                </a:solidFill>
              </a:rPr>
              <a:t> give feedback to me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 have some ideas on what else I can do, but I want to know what you got out of it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@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arielsanchezmor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on Twitter or in the VMware Code Slack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12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About me</a:t>
            </a:r>
          </a:p>
          <a:p>
            <a:r>
              <a:rPr lang="en-US" dirty="0">
                <a:solidFill>
                  <a:srgbClr val="00B0F0"/>
                </a:solidFill>
              </a:rPr>
              <a:t>A little history of networking</a:t>
            </a:r>
          </a:p>
          <a:p>
            <a:r>
              <a:rPr lang="en-US" dirty="0">
                <a:solidFill>
                  <a:srgbClr val="00B0F0"/>
                </a:solidFill>
              </a:rPr>
              <a:t>SDN concepts</a:t>
            </a:r>
          </a:p>
          <a:p>
            <a:r>
              <a:rPr lang="en-US" dirty="0">
                <a:solidFill>
                  <a:srgbClr val="00B0F0"/>
                </a:solidFill>
              </a:rPr>
              <a:t>How to learn SDN, coming from vSphere</a:t>
            </a:r>
          </a:p>
          <a:p>
            <a:r>
              <a:rPr lang="en-US" dirty="0">
                <a:solidFill>
                  <a:srgbClr val="00B0F0"/>
                </a:solidFill>
              </a:rPr>
              <a:t>Why I think it’s important to learn SDN</a:t>
            </a:r>
          </a:p>
          <a:p>
            <a:r>
              <a:rPr lang="en-US" dirty="0">
                <a:solidFill>
                  <a:srgbClr val="00B0F0"/>
                </a:solidFill>
              </a:rPr>
              <a:t>Exploration time, Q&amp;A</a:t>
            </a:r>
          </a:p>
          <a:p>
            <a:r>
              <a:rPr lang="en-US" dirty="0">
                <a:solidFill>
                  <a:srgbClr val="00B0F0"/>
                </a:solidFill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74945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 bit 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Costa Rican living in Pittsburgh</a:t>
            </a:r>
          </a:p>
          <a:p>
            <a:r>
              <a:rPr lang="en-US" dirty="0">
                <a:solidFill>
                  <a:schemeClr val="bg1"/>
                </a:solidFill>
              </a:rPr>
              <a:t>Sr TAM @VMware, CTO Ambassador, Skyline SME</a:t>
            </a:r>
          </a:p>
          <a:p>
            <a:r>
              <a:rPr lang="en-US" dirty="0">
                <a:solidFill>
                  <a:schemeClr val="bg1"/>
                </a:solidFill>
              </a:rPr>
              <a:t>Advocate of the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vBrownBag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vExpert</a:t>
            </a:r>
            <a:r>
              <a:rPr lang="en-US" dirty="0">
                <a:solidFill>
                  <a:schemeClr val="bg1"/>
                </a:solidFill>
              </a:rPr>
              <a:t>, VMUG, VTUG, </a:t>
            </a:r>
            <a:r>
              <a:rPr lang="en-US" dirty="0" err="1">
                <a:solidFill>
                  <a:schemeClr val="bg1"/>
                </a:solidFill>
              </a:rPr>
              <a:t>vBeers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vBrisket</a:t>
            </a:r>
            <a:r>
              <a:rPr lang="en-US" dirty="0">
                <a:solidFill>
                  <a:schemeClr val="bg1"/>
                </a:solidFill>
              </a:rPr>
              <a:t>…)</a:t>
            </a:r>
          </a:p>
          <a:p>
            <a:r>
              <a:rPr lang="en-US" dirty="0">
                <a:solidFill>
                  <a:schemeClr val="bg1"/>
                </a:solidFill>
              </a:rPr>
              <a:t>I started </a:t>
            </a:r>
            <a:r>
              <a:rPr lang="en-US" i="1" dirty="0">
                <a:solidFill>
                  <a:schemeClr val="bg1"/>
                </a:solidFill>
              </a:rPr>
              <a:t>using </a:t>
            </a:r>
            <a:r>
              <a:rPr lang="en-US" dirty="0">
                <a:solidFill>
                  <a:schemeClr val="bg1"/>
                </a:solidFill>
              </a:rPr>
              <a:t>Twitter in 2013 </a:t>
            </a:r>
            <a:r>
              <a:rPr lang="en-US" i="1" dirty="0">
                <a:solidFill>
                  <a:schemeClr val="bg1"/>
                </a:solidFill>
              </a:rPr>
              <a:t>for</a:t>
            </a:r>
            <a:r>
              <a:rPr lang="en-US" dirty="0">
                <a:solidFill>
                  <a:schemeClr val="bg1"/>
                </a:solidFill>
              </a:rPr>
              <a:t> VMW</a:t>
            </a:r>
          </a:p>
          <a:p>
            <a:r>
              <a:rPr lang="en-US" dirty="0">
                <a:solidFill>
                  <a:schemeClr val="bg1"/>
                </a:solidFill>
              </a:rPr>
              <a:t>I want to help other people present at VMUG!</a:t>
            </a:r>
          </a:p>
          <a:p>
            <a:r>
              <a:rPr lang="en-US" dirty="0" err="1">
                <a:solidFill>
                  <a:schemeClr val="bg1"/>
                </a:solidFill>
              </a:rPr>
              <a:t>vExpert</a:t>
            </a:r>
            <a:r>
              <a:rPr lang="en-US" dirty="0">
                <a:solidFill>
                  <a:schemeClr val="bg1"/>
                </a:solidFill>
              </a:rPr>
              <a:t> PRO – I’ll help you prepare for </a:t>
            </a:r>
            <a:r>
              <a:rPr lang="en-US" dirty="0" err="1">
                <a:solidFill>
                  <a:schemeClr val="bg1"/>
                </a:solidFill>
              </a:rPr>
              <a:t>vExpert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2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BIG disclaimer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Notice, no VMware logos anywhere</a:t>
            </a:r>
          </a:p>
          <a:p>
            <a:r>
              <a:rPr lang="en-US" dirty="0">
                <a:solidFill>
                  <a:schemeClr val="bg1"/>
                </a:solidFill>
              </a:rPr>
              <a:t>This is purely a community session I geeked up</a:t>
            </a:r>
          </a:p>
          <a:p>
            <a:r>
              <a:rPr lang="en-US" dirty="0">
                <a:solidFill>
                  <a:schemeClr val="bg1"/>
                </a:solidFill>
              </a:rPr>
              <a:t>I am a VMware fanboy though</a:t>
            </a:r>
          </a:p>
          <a:p>
            <a:r>
              <a:rPr lang="en-US" dirty="0">
                <a:solidFill>
                  <a:schemeClr val="bg1"/>
                </a:solidFill>
              </a:rPr>
              <a:t>I believe NSX is the best SDN solution today</a:t>
            </a:r>
          </a:p>
          <a:p>
            <a:r>
              <a:rPr lang="en-US" dirty="0">
                <a:solidFill>
                  <a:schemeClr val="bg1"/>
                </a:solidFill>
              </a:rPr>
              <a:t>It’s important for vSphere admins to learn and adapt to also being network experts to remain relevant &amp; profitable in the multi-cloud future</a:t>
            </a:r>
          </a:p>
        </p:txBody>
      </p:sp>
    </p:spTree>
    <p:extLst>
      <p:ext uri="{BB962C8B-B14F-4D97-AF65-F5344CB8AC3E}">
        <p14:creationId xmlns:p14="http://schemas.microsoft.com/office/powerpoint/2010/main" val="183930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My background in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CCNA and CCNP courses in 2006-2008</a:t>
            </a:r>
          </a:p>
          <a:p>
            <a:r>
              <a:rPr lang="en-US" dirty="0">
                <a:solidFill>
                  <a:schemeClr val="bg1"/>
                </a:solidFill>
              </a:rPr>
              <a:t>NOC engineer, IT operations</a:t>
            </a:r>
          </a:p>
          <a:p>
            <a:r>
              <a:rPr lang="en-US" dirty="0">
                <a:solidFill>
                  <a:schemeClr val="bg1"/>
                </a:solidFill>
              </a:rPr>
              <a:t>In love with OpenBSD and Open </a:t>
            </a:r>
            <a:r>
              <a:rPr lang="en-US" dirty="0" err="1">
                <a:solidFill>
                  <a:schemeClr val="bg1"/>
                </a:solidFill>
              </a:rPr>
              <a:t>vSwitch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 still think CCNA is one of the best network trainings to start. Anyone do the Network+ ?</a:t>
            </a:r>
          </a:p>
          <a:p>
            <a:r>
              <a:rPr lang="en-US" dirty="0">
                <a:solidFill>
                  <a:schemeClr val="bg1"/>
                </a:solidFill>
              </a:rPr>
              <a:t>Networking training isn’t easy</a:t>
            </a:r>
          </a:p>
          <a:p>
            <a:r>
              <a:rPr lang="en-US" dirty="0">
                <a:solidFill>
                  <a:schemeClr val="bg1"/>
                </a:solidFill>
              </a:rPr>
              <a:t>Linux certifications are probably the best to do?</a:t>
            </a:r>
          </a:p>
        </p:txBody>
      </p:sp>
    </p:spTree>
    <p:extLst>
      <p:ext uri="{BB962C8B-B14F-4D97-AF65-F5344CB8AC3E}">
        <p14:creationId xmlns:p14="http://schemas.microsoft.com/office/powerpoint/2010/main" val="92961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Really appreciate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I’m no networking expert! If you see something wrong or I miss a point, please let me and the room know, this community is here so we help each other</a:t>
            </a:r>
          </a:p>
          <a:p>
            <a:r>
              <a:rPr lang="en-US" dirty="0">
                <a:solidFill>
                  <a:schemeClr val="bg1"/>
                </a:solidFill>
              </a:rPr>
              <a:t>I left some time so we can do practical things, test different things with some kit</a:t>
            </a:r>
          </a:p>
          <a:p>
            <a:r>
              <a:rPr lang="en-US" dirty="0">
                <a:solidFill>
                  <a:schemeClr val="bg1"/>
                </a:solidFill>
              </a:rPr>
              <a:t>May be more about concepts than actual technical doing, but we’ll see what happens!</a:t>
            </a:r>
          </a:p>
        </p:txBody>
      </p:sp>
    </p:spTree>
    <p:extLst>
      <p:ext uri="{BB962C8B-B14F-4D97-AF65-F5344CB8AC3E}">
        <p14:creationId xmlns:p14="http://schemas.microsoft.com/office/powerpoint/2010/main" val="292373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CB91-6C10-423E-8619-880EBA36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B0F0"/>
                </a:solidFill>
              </a:rPr>
              <a:t>A little bit of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E421C-0A7B-4439-80E4-BECFE226A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 1969, ARPA awarded the contract to build the most integral piece of this network - a </a:t>
            </a:r>
            <a:r>
              <a:rPr lang="en-US" b="1" dirty="0">
                <a:solidFill>
                  <a:schemeClr val="bg1"/>
                </a:solidFill>
              </a:rPr>
              <a:t>computerized switch </a:t>
            </a:r>
            <a:r>
              <a:rPr lang="en-US" dirty="0">
                <a:solidFill>
                  <a:schemeClr val="bg1"/>
                </a:solidFill>
              </a:rPr>
              <a:t>called the Interface Message Processor, or IMP - to Bolt Beranek and Newman (BBN), a small Cambridge, Massachusetts, company. </a:t>
            </a:r>
          </a:p>
          <a:p>
            <a:r>
              <a:rPr lang="en-US" dirty="0">
                <a:solidFill>
                  <a:schemeClr val="bg1"/>
                </a:solidFill>
              </a:rPr>
              <a:t>A half-dozen engineers at BBN, who called themselves the IMP Guys, knew it was possible to do what </a:t>
            </a:r>
            <a:r>
              <a:rPr lang="en-US" b="1" dirty="0">
                <a:solidFill>
                  <a:schemeClr val="bg1"/>
                </a:solidFill>
              </a:rPr>
              <a:t>larger companies</a:t>
            </a:r>
            <a:r>
              <a:rPr lang="en-US" dirty="0">
                <a:solidFill>
                  <a:schemeClr val="bg1"/>
                </a:solidFill>
              </a:rPr>
              <a:t> - including AT&amp;T and IBM - had dismissed as impossible. But making computer networking possible required inventing new technologies.</a:t>
            </a:r>
          </a:p>
          <a:p>
            <a:r>
              <a:rPr lang="en-US" i="1" dirty="0">
                <a:solidFill>
                  <a:schemeClr val="bg1"/>
                </a:solidFill>
              </a:rPr>
              <a:t>Where Wizards Stay up Late: The Origins of the Internet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amazon link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1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25324</TotalTime>
  <Words>1414</Words>
  <Application>Microsoft Office PowerPoint</Application>
  <PresentationFormat>On-screen Show (4:3)</PresentationFormat>
  <Paragraphs>160</Paragraphs>
  <Slides>35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Learning SDN with NSX and Open vSwitch as a vSphere admin for fun and profit</vt:lpstr>
      <vt:lpstr>You can find this PPT and any source code in blogs.arielsanchezmora.com</vt:lpstr>
      <vt:lpstr>A favor</vt:lpstr>
      <vt:lpstr>Agenda</vt:lpstr>
      <vt:lpstr>A bit about me</vt:lpstr>
      <vt:lpstr>BIG disclaimer slide</vt:lpstr>
      <vt:lpstr>My background in networking</vt:lpstr>
      <vt:lpstr>Really appreciate interaction</vt:lpstr>
      <vt:lpstr>A little bit of history</vt:lpstr>
      <vt:lpstr>The rise of the networking silo</vt:lpstr>
      <vt:lpstr>A different way came along </vt:lpstr>
      <vt:lpstr>The trend has reached mainstream</vt:lpstr>
      <vt:lpstr>Networking changes</vt:lpstr>
      <vt:lpstr>What is Software Defined Networking?</vt:lpstr>
      <vt:lpstr>A recent video</vt:lpstr>
      <vt:lpstr>History and concepts of SDN</vt:lpstr>
      <vt:lpstr>My interview with Ben</vt:lpstr>
      <vt:lpstr>NSX Data Center for vSphere</vt:lpstr>
      <vt:lpstr>NSX-T for Data Center</vt:lpstr>
      <vt:lpstr>Openflow / Open vSwitch</vt:lpstr>
      <vt:lpstr>Concepts in common for SDN</vt:lpstr>
      <vt:lpstr>Learning SDN with NSX/OvS</vt:lpstr>
      <vt:lpstr>Learning NSX from scratch</vt:lpstr>
      <vt:lpstr>Learning Open vSwitch</vt:lpstr>
      <vt:lpstr>Why I think it’s important to learn SDN</vt:lpstr>
      <vt:lpstr>SDN programmability</vt:lpstr>
      <vt:lpstr>Getting started with REST APIs</vt:lpstr>
      <vt:lpstr>Further Reading</vt:lpstr>
      <vt:lpstr>My favorite links on SDN</vt:lpstr>
      <vt:lpstr>Keep up to date with OvS</vt:lpstr>
      <vt:lpstr>Keep up to date with general SDN</vt:lpstr>
      <vt:lpstr>Homelab strategy</vt:lpstr>
      <vt:lpstr>Things I want to do in the future</vt:lpstr>
      <vt:lpstr>Let’s explore and have fun!</vt:lpstr>
      <vt:lpstr>We’re done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#vCommunity Benefits for you,  your team and your town</dc:title>
  <dc:creator>Windows User</dc:creator>
  <cp:lastModifiedBy>Ariel Sanchez</cp:lastModifiedBy>
  <cp:revision>28</cp:revision>
  <dcterms:created xsi:type="dcterms:W3CDTF">2018-04-04T14:09:32Z</dcterms:created>
  <dcterms:modified xsi:type="dcterms:W3CDTF">2019-02-19T18:28:27Z</dcterms:modified>
</cp:coreProperties>
</file>